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comments/modernComment_138_CD1240A0.xml" ContentType="application/vnd.ms-powerpoint.comment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93468" r:id="rId4"/>
  </p:sldMasterIdLst>
  <p:notesMasterIdLst>
    <p:notesMasterId r:id="rId20"/>
  </p:notesMasterIdLst>
  <p:sldIdLst>
    <p:sldId id="266" r:id="rId5"/>
    <p:sldId id="267" r:id="rId6"/>
    <p:sldId id="319" r:id="rId7"/>
    <p:sldId id="313" r:id="rId8"/>
    <p:sldId id="359" r:id="rId9"/>
    <p:sldId id="360" r:id="rId10"/>
    <p:sldId id="361" r:id="rId11"/>
    <p:sldId id="363" r:id="rId12"/>
    <p:sldId id="364" r:id="rId13"/>
    <p:sldId id="365" r:id="rId14"/>
    <p:sldId id="366" r:id="rId15"/>
    <p:sldId id="326" r:id="rId16"/>
    <p:sldId id="367" r:id="rId17"/>
    <p:sldId id="368" r:id="rId18"/>
    <p:sldId id="312" r:id="rId19"/>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1615190-DC0D-87D6-014F-90C8C4BC2876}" name="Joshua Samuel Gonzalez" initials="JG" userId="S::JGonzalez@fhi360.org::6867bf70-2a2f-45f3-a8b2-120e05ba153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4719"/>
    <a:srgbClr val="F37321"/>
    <a:srgbClr val="340C3D"/>
    <a:srgbClr val="82807E"/>
    <a:srgbClr val="8E7898"/>
    <a:srgbClr val="FFD200"/>
    <a:srgbClr val="13B5EA"/>
    <a:srgbClr val="4A225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ADAE03D-FE78-4C71-9B30-C55AD92F9868}" v="1" dt="2025-05-14T19:53:51.27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940" y="5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 Id="rId27"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 Burke" userId="S::mo.burke_nyec.org#ext#@fhi360web.onmicrosoft.com::9e204e93-8bd7-434e-b12a-03f6a83fb28f" providerId="AD" clId="Web-{BBA59DCB-EDF1-33E8-21E3-9A612A636611}"/>
    <pc:docChg chg="modSld">
      <pc:chgData name="Mo Burke" userId="S::mo.burke_nyec.org#ext#@fhi360web.onmicrosoft.com::9e204e93-8bd7-434e-b12a-03f6a83fb28f" providerId="AD" clId="Web-{BBA59DCB-EDF1-33E8-21E3-9A612A636611}" dt="2025-04-24T17:37:19.541" v="114" actId="20577"/>
      <pc:docMkLst>
        <pc:docMk/>
      </pc:docMkLst>
      <pc:sldChg chg="modSp mod modShow">
        <pc:chgData name="Mo Burke" userId="S::mo.burke_nyec.org#ext#@fhi360web.onmicrosoft.com::9e204e93-8bd7-434e-b12a-03f6a83fb28f" providerId="AD" clId="Web-{BBA59DCB-EDF1-33E8-21E3-9A612A636611}" dt="2025-04-24T17:37:19.541" v="114" actId="20577"/>
        <pc:sldMkLst>
          <pc:docMk/>
          <pc:sldMk cId="3440525472" sldId="312"/>
        </pc:sldMkLst>
        <pc:spChg chg="mod">
          <ac:chgData name="Mo Burke" userId="S::mo.burke_nyec.org#ext#@fhi360web.onmicrosoft.com::9e204e93-8bd7-434e-b12a-03f6a83fb28f" providerId="AD" clId="Web-{BBA59DCB-EDF1-33E8-21E3-9A612A636611}" dt="2025-04-24T17:36:31.555" v="3" actId="14100"/>
          <ac:spMkLst>
            <pc:docMk/>
            <pc:sldMk cId="3440525472" sldId="312"/>
            <ac:spMk id="2" creationId="{4FE14DFD-4566-8834-DB79-F4270E306BFB}"/>
          </ac:spMkLst>
        </pc:spChg>
        <pc:spChg chg="mod">
          <ac:chgData name="Mo Burke" userId="S::mo.burke_nyec.org#ext#@fhi360web.onmicrosoft.com::9e204e93-8bd7-434e-b12a-03f6a83fb28f" providerId="AD" clId="Web-{BBA59DCB-EDF1-33E8-21E3-9A612A636611}" dt="2025-04-24T17:37:19.541" v="114" actId="20577"/>
          <ac:spMkLst>
            <pc:docMk/>
            <pc:sldMk cId="3440525472" sldId="312"/>
            <ac:spMk id="3" creationId="{F30A5552-835C-6CD7-C49C-5BD3AC6EABA6}"/>
          </ac:spMkLst>
        </pc:spChg>
      </pc:sldChg>
    </pc:docChg>
  </pc:docChgLst>
  <pc:docChgLst>
    <pc:chgData name="Joshua Samuel Gonzalez" userId="6867bf70-2a2f-45f3-a8b2-120e05ba1535" providerId="ADAL" clId="{BC46C5F8-EB01-4376-BE7D-7C0C12EE58CD}"/>
    <pc:docChg chg="modSld">
      <pc:chgData name="Joshua Samuel Gonzalez" userId="6867bf70-2a2f-45f3-a8b2-120e05ba1535" providerId="ADAL" clId="{BC46C5F8-EB01-4376-BE7D-7C0C12EE58CD}" dt="2025-04-15T19:49:22.556" v="0" actId="729"/>
      <pc:docMkLst>
        <pc:docMk/>
      </pc:docMkLst>
      <pc:sldChg chg="mod modShow">
        <pc:chgData name="Joshua Samuel Gonzalez" userId="6867bf70-2a2f-45f3-a8b2-120e05ba1535" providerId="ADAL" clId="{BC46C5F8-EB01-4376-BE7D-7C0C12EE58CD}" dt="2025-04-15T19:49:22.556" v="0" actId="729"/>
        <pc:sldMkLst>
          <pc:docMk/>
          <pc:sldMk cId="3440525472" sldId="312"/>
        </pc:sldMkLst>
      </pc:sldChg>
    </pc:docChg>
  </pc:docChgLst>
</pc:chgInfo>
</file>

<file path=ppt/comments/modernComment_138_CD1240A0.xml><?xml version="1.0" encoding="utf-8"?>
<p188:cmLst xmlns:a="http://schemas.openxmlformats.org/drawingml/2006/main" xmlns:r="http://schemas.openxmlformats.org/officeDocument/2006/relationships" xmlns:p188="http://schemas.microsoft.com/office/powerpoint/2018/8/main">
  <p188:cm id="{02F7C833-B9BB-450E-8B3D-86942E06511C}" authorId="{21615190-DC0D-87D6-014F-90C8C4BC2876}" status="resolved" created="2025-04-15T19:49:57.111" complete="100000">
    <pc:sldMkLst xmlns:pc="http://schemas.microsoft.com/office/powerpoint/2013/main/command">
      <pc:docMk/>
      <pc:sldMk cId="3440525472" sldId="312"/>
    </pc:sldMkLst>
    <p188:txBody>
      <a:bodyPr/>
      <a:lstStyle/>
      <a:p>
        <a:r>
          <a:rPr lang="en-US"/>
          <a:t>I hid this slide since this is the last session. Could be replaced with a slide thanking the participants for their time? Or maybe congratulating them for completing the program?</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D38756-B850-B64A-875D-C9A1D7F692E1}" type="datetimeFigureOut">
              <a:rPr lang="en-US" smtClean="0"/>
              <a:t>5/14/2025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3FCC9BF-B594-A845-9C62-34639A918F35}" type="slidenum">
              <a:rPr lang="en-US" smtClean="0"/>
              <a:t>‹#›</a:t>
            </a:fld>
            <a:endParaRPr lang="en-US"/>
          </a:p>
        </p:txBody>
      </p:sp>
    </p:spTree>
    <p:extLst>
      <p:ext uri="{BB962C8B-B14F-4D97-AF65-F5344CB8AC3E}">
        <p14:creationId xmlns:p14="http://schemas.microsoft.com/office/powerpoint/2010/main" val="20592314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 Id="rId4" Type="http://schemas.openxmlformats.org/officeDocument/2006/relationships/image" Target="../media/image2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4.emf"/><Relationship Id="rId1" Type="http://schemas.openxmlformats.org/officeDocument/2006/relationships/slideMaster" Target="../slideMasters/slideMaster1.xml"/><Relationship Id="rId4" Type="http://schemas.openxmlformats.org/officeDocument/2006/relationships/image" Target="../media/image21.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Master" Target="../slideMasters/slideMaster1.xml"/><Relationship Id="rId5" Type="http://schemas.openxmlformats.org/officeDocument/2006/relationships/image" Target="../media/image34.png"/><Relationship Id="rId4" Type="http://schemas.openxmlformats.org/officeDocument/2006/relationships/image" Target="../media/image3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5" Type="http://schemas.openxmlformats.org/officeDocument/2006/relationships/image" Target="../media/image38.png"/><Relationship Id="rId4" Type="http://schemas.openxmlformats.org/officeDocument/2006/relationships/image" Target="../media/image37.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988820" y="1794767"/>
            <a:ext cx="651510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988820" y="3654523"/>
            <a:ext cx="651510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a:extLst>
              <a:ext uri="{FF2B5EF4-FFF2-40B4-BE49-F238E27FC236}">
                <a16:creationId xmlns:a16="http://schemas.microsoft.com/office/drawing/2014/main" id="{0E7A2266-285D-F2F4-E718-1DEDE65A8123}"/>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4" name="Picture 3">
            <a:extLst>
              <a:ext uri="{FF2B5EF4-FFF2-40B4-BE49-F238E27FC236}">
                <a16:creationId xmlns:a16="http://schemas.microsoft.com/office/drawing/2014/main" id="{80EBC36D-8FD3-7D0F-444A-760D3F93029A}"/>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763"/>
            <a:ext cx="1790700" cy="5133975"/>
          </a:xfrm>
          <a:prstGeom prst="rect">
            <a:avLst/>
          </a:prstGeom>
        </p:spPr>
      </p:pic>
      <p:pic>
        <p:nvPicPr>
          <p:cNvPr id="7" name="Picture 6" descr="A blue text on a black background&#10;&#10;AI-generated content may be incorrect.">
            <a:extLst>
              <a:ext uri="{FF2B5EF4-FFF2-40B4-BE49-F238E27FC236}">
                <a16:creationId xmlns:a16="http://schemas.microsoft.com/office/drawing/2014/main" id="{DE087D63-4B36-DAED-91F2-EEC416C16C0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86947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Title Slide10">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500634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4818648" y="0"/>
            <a:ext cx="4325353" cy="5006340"/>
          </a:xfrm>
          <a:solidFill>
            <a:schemeClr val="bg1">
              <a:lumMod val="95000"/>
            </a:schemeClr>
          </a:solidFill>
        </p:spPr>
        <p:txBody>
          <a:bodyPr>
            <a:normAutofit/>
          </a:bodyPr>
          <a:lstStyle>
            <a:lvl1pPr marL="0" indent="0">
              <a:buNone/>
              <a:defRPr sz="1350"/>
            </a:lvl1pPr>
          </a:lstStyle>
          <a:p>
            <a:r>
              <a:rPr lang="en-US"/>
              <a:t>Click icon to add picture</a:t>
            </a:r>
          </a:p>
        </p:txBody>
      </p:sp>
      <p:sp>
        <p:nvSpPr>
          <p:cNvPr id="6" name="Title 1">
            <a:extLst>
              <a:ext uri="{FF2B5EF4-FFF2-40B4-BE49-F238E27FC236}">
                <a16:creationId xmlns:a16="http://schemas.microsoft.com/office/drawing/2014/main" id="{8E953CC9-1C88-10E3-EFB5-AF7A976B1246}"/>
              </a:ext>
            </a:extLst>
          </p:cNvPr>
          <p:cNvSpPr>
            <a:spLocks noGrp="1"/>
          </p:cNvSpPr>
          <p:nvPr>
            <p:ph type="ctrTitle"/>
          </p:nvPr>
        </p:nvSpPr>
        <p:spPr>
          <a:xfrm>
            <a:off x="342900" y="1794767"/>
            <a:ext cx="4325353"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8" name="Subtitle 2">
            <a:extLst>
              <a:ext uri="{FF2B5EF4-FFF2-40B4-BE49-F238E27FC236}">
                <a16:creationId xmlns:a16="http://schemas.microsoft.com/office/drawing/2014/main" id="{7D9765F0-7D06-AEDF-2760-E13A1C368CA3}"/>
              </a:ext>
            </a:extLst>
          </p:cNvPr>
          <p:cNvSpPr>
            <a:spLocks noGrp="1"/>
          </p:cNvSpPr>
          <p:nvPr>
            <p:ph type="subTitle" idx="1"/>
          </p:nvPr>
        </p:nvSpPr>
        <p:spPr>
          <a:xfrm>
            <a:off x="342900" y="3654523"/>
            <a:ext cx="4325353"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3" name="Picture 2">
            <a:extLst>
              <a:ext uri="{FF2B5EF4-FFF2-40B4-BE49-F238E27FC236}">
                <a16:creationId xmlns:a16="http://schemas.microsoft.com/office/drawing/2014/main" id="{E2B263B7-F86B-CAE5-85BC-0CA0E37755A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42899" y="342900"/>
            <a:ext cx="1028700" cy="760619"/>
          </a:xfrm>
          <a:prstGeom prst="rect">
            <a:avLst/>
          </a:prstGeom>
        </p:spPr>
      </p:pic>
      <p:pic>
        <p:nvPicPr>
          <p:cNvPr id="2" name="Picture 1" descr="A blue text on a black background&#10;&#10;AI-generated content may be incorrect.">
            <a:extLst>
              <a:ext uri="{FF2B5EF4-FFF2-40B4-BE49-F238E27FC236}">
                <a16:creationId xmlns:a16="http://schemas.microsoft.com/office/drawing/2014/main" id="{EAE1F9C4-FB83-67E8-225A-6106651EE5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444173" y="435616"/>
            <a:ext cx="1501762" cy="569575"/>
          </a:xfrm>
          <a:prstGeom prst="rect">
            <a:avLst/>
          </a:prstGeom>
        </p:spPr>
      </p:pic>
    </p:spTree>
    <p:extLst>
      <p:ext uri="{BB962C8B-B14F-4D97-AF65-F5344CB8AC3E}">
        <p14:creationId xmlns:p14="http://schemas.microsoft.com/office/powerpoint/2010/main" val="34746962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2pPr marL="514350" indent="-171450">
              <a:buFont typeface="System Font Regular"/>
              <a:buChar char="–"/>
              <a:defRPr/>
            </a:lvl2pPr>
            <a:lvl3pPr marL="857250" indent="-171450">
              <a:buFont typeface="System Font Regular"/>
              <a:buChar char="▸"/>
              <a:defRPr/>
            </a:lvl3pPr>
            <a:lvl5pPr marL="1543050" indent="-171450">
              <a:buFont typeface="System Font Regular"/>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100302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High Contrast Title and Content">
    <p:bg>
      <p:bgPr>
        <a:solidFill>
          <a:schemeClr val="bg2"/>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1pPr>
              <a:defRPr>
                <a:solidFill>
                  <a:schemeClr val="bg1"/>
                </a:solidFill>
              </a:defRPr>
            </a:lvl1pPr>
            <a:lvl2pPr marL="514350" indent="-171450">
              <a:buFont typeface="System Font Regular"/>
              <a:buChar char="–"/>
              <a:defRPr>
                <a:solidFill>
                  <a:schemeClr val="bg1"/>
                </a:solidFill>
              </a:defRPr>
            </a:lvl2pPr>
            <a:lvl3pPr marL="857250" indent="-171450">
              <a:buFont typeface="System Font Regular"/>
              <a:buChar char="▸"/>
              <a:defRPr>
                <a:solidFill>
                  <a:schemeClr val="bg1"/>
                </a:solidFill>
              </a:defRPr>
            </a:lvl3pPr>
            <a:lvl4pPr>
              <a:buClrTx/>
              <a:defRPr>
                <a:solidFill>
                  <a:schemeClr val="bg1"/>
                </a:solidFill>
              </a:defRPr>
            </a:lvl4pPr>
            <a:lvl5pPr marL="1543050" indent="-171450">
              <a:buClrTx/>
              <a:buFont typeface="System Font Regular"/>
              <a:buChar cha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2" name="Rectangle 1">
            <a:extLst>
              <a:ext uri="{FF2B5EF4-FFF2-40B4-BE49-F238E27FC236}">
                <a16:creationId xmlns:a16="http://schemas.microsoft.com/office/drawing/2014/main" id="{195C1373-60B4-5EE3-9F62-765D290939C3}"/>
              </a:ext>
              <a:ext uri="{C183D7F6-B498-43B3-948B-1728B52AA6E4}">
                <adec:decorative xmlns:adec="http://schemas.microsoft.com/office/drawing/2017/decorative" val="1"/>
              </a:ext>
            </a:extLst>
          </p:cNvPr>
          <p:cNvSpPr/>
          <p:nvPr/>
        </p:nvSpPr>
        <p:spPr>
          <a:xfrm>
            <a:off x="0" y="899557"/>
            <a:ext cx="8515350" cy="34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 name="TextBox 3">
            <a:extLst>
              <a:ext uri="{FF2B5EF4-FFF2-40B4-BE49-F238E27FC236}">
                <a16:creationId xmlns:a16="http://schemas.microsoft.com/office/drawing/2014/main" id="{BD69AC11-9CEE-9920-30B8-3D928ADC4043}"/>
              </a:ext>
            </a:extLst>
          </p:cNvPr>
          <p:cNvSpPr txBox="1"/>
          <p:nvPr/>
        </p:nvSpPr>
        <p:spPr>
          <a:xfrm>
            <a:off x="8220076" y="4839911"/>
            <a:ext cx="295274" cy="196208"/>
          </a:xfrm>
          <a:prstGeom prst="rect">
            <a:avLst/>
          </a:prstGeom>
          <a:noFill/>
        </p:spPr>
        <p:txBody>
          <a:bodyPr wrap="none" rtlCol="0">
            <a:spAutoFit/>
          </a:bodyPr>
          <a:lstStyle/>
          <a:p>
            <a:pPr algn="r"/>
            <a:fld id="{7BF6DEC4-2D8B-E94B-9ABA-B6ADBCE229FD}" type="slidenum">
              <a:rPr lang="en-US" sz="675"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675" b="0" i="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8" name="Picture 7" descr="Logo, icon&#10;&#10;Description automatically generated">
            <a:extLst>
              <a:ext uri="{FF2B5EF4-FFF2-40B4-BE49-F238E27FC236}">
                <a16:creationId xmlns:a16="http://schemas.microsoft.com/office/drawing/2014/main" id="{EA1A6667-D0A7-008F-D112-91E63AC4F61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8650" y="4799658"/>
            <a:ext cx="342900" cy="253540"/>
          </a:xfrm>
          <a:prstGeom prst="rect">
            <a:avLst/>
          </a:prstGeom>
        </p:spPr>
      </p:pic>
      <p:pic>
        <p:nvPicPr>
          <p:cNvPr id="5" name="Picture 4" descr="A black and white logo&#10;&#10;AI-generated content may be incorrect.">
            <a:extLst>
              <a:ext uri="{FF2B5EF4-FFF2-40B4-BE49-F238E27FC236}">
                <a16:creationId xmlns:a16="http://schemas.microsoft.com/office/drawing/2014/main" id="{6632FF1C-7508-377F-C5A9-07F49141AAC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44103" y="4807963"/>
            <a:ext cx="564204" cy="213986"/>
          </a:xfrm>
          <a:prstGeom prst="rect">
            <a:avLst/>
          </a:prstGeom>
        </p:spPr>
      </p:pic>
    </p:spTree>
    <p:extLst>
      <p:ext uri="{BB962C8B-B14F-4D97-AF65-F5344CB8AC3E}">
        <p14:creationId xmlns:p14="http://schemas.microsoft.com/office/powerpoint/2010/main" val="10705951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secHead" preserve="1">
  <p:cSld name="Section Header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b="1">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5" name="Picture 4">
            <a:extLst>
              <a:ext uri="{FF2B5EF4-FFF2-40B4-BE49-F238E27FC236}">
                <a16:creationId xmlns:a16="http://schemas.microsoft.com/office/drawing/2014/main" id="{8DD7D2B4-1027-416A-EBA6-A3352F4AA3D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4" name="Picture 3">
            <a:extLst>
              <a:ext uri="{FF2B5EF4-FFF2-40B4-BE49-F238E27FC236}">
                <a16:creationId xmlns:a16="http://schemas.microsoft.com/office/drawing/2014/main" id="{10A2731D-AEC9-650C-09C5-1B89AB7ED70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6" name="Picture 5" descr="A blue text on a black background&#10;&#10;AI-generated content may be incorrect.">
            <a:extLst>
              <a:ext uri="{FF2B5EF4-FFF2-40B4-BE49-F238E27FC236}">
                <a16:creationId xmlns:a16="http://schemas.microsoft.com/office/drawing/2014/main" id="{EE1DF16C-31AF-94A5-48B4-B803C44C81EC}"/>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14212913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02">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5" name="Picture 4" descr="Logo, icon&#10;&#10;Description automatically generated">
            <a:extLst>
              <a:ext uri="{FF2B5EF4-FFF2-40B4-BE49-F238E27FC236}">
                <a16:creationId xmlns:a16="http://schemas.microsoft.com/office/drawing/2014/main" id="{001B8539-FB3D-93B9-4902-F0D00F8C3D8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1"/>
            <a:ext cx="685800" cy="507077"/>
          </a:xfrm>
          <a:prstGeom prst="rect">
            <a:avLst/>
          </a:prstGeom>
        </p:spPr>
      </p:pic>
      <p:pic>
        <p:nvPicPr>
          <p:cNvPr id="4" name="Picture 3">
            <a:extLst>
              <a:ext uri="{FF2B5EF4-FFF2-40B4-BE49-F238E27FC236}">
                <a16:creationId xmlns:a16="http://schemas.microsoft.com/office/drawing/2014/main" id="{40B66F42-842D-8C8E-A2CF-928A37EE19DB}"/>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6" name="Picture 5" descr="A black and white logo&#10;&#10;AI-generated content may be incorrect.">
            <a:extLst>
              <a:ext uri="{FF2B5EF4-FFF2-40B4-BE49-F238E27FC236}">
                <a16:creationId xmlns:a16="http://schemas.microsoft.com/office/drawing/2014/main" id="{6E2EFD9F-B257-05E9-C631-ACBA2F40A7C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07268" y="374057"/>
            <a:ext cx="1172201" cy="444582"/>
          </a:xfrm>
          <a:prstGeom prst="rect">
            <a:avLst/>
          </a:prstGeom>
        </p:spPr>
      </p:pic>
    </p:spTree>
    <p:extLst>
      <p:ext uri="{BB962C8B-B14F-4D97-AF65-F5344CB8AC3E}">
        <p14:creationId xmlns:p14="http://schemas.microsoft.com/office/powerpoint/2010/main" val="4686503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0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5" name="Picture 4">
            <a:extLst>
              <a:ext uri="{FF2B5EF4-FFF2-40B4-BE49-F238E27FC236}">
                <a16:creationId xmlns:a16="http://schemas.microsoft.com/office/drawing/2014/main" id="{1654A511-C965-546B-BB69-0530D132B16D}"/>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7" name="Picture 6" descr="A black background with a black square&#10;&#10;AI-generated content may be incorrect.">
            <a:extLst>
              <a:ext uri="{FF2B5EF4-FFF2-40B4-BE49-F238E27FC236}">
                <a16:creationId xmlns:a16="http://schemas.microsoft.com/office/drawing/2014/main" id="{894589EC-7F07-4FB7-012B-C420B0AFC316}"/>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13753" y="374057"/>
            <a:ext cx="1172201" cy="444582"/>
          </a:xfrm>
          <a:prstGeom prst="rect">
            <a:avLst/>
          </a:prstGeom>
        </p:spPr>
      </p:pic>
    </p:spTree>
    <p:extLst>
      <p:ext uri="{BB962C8B-B14F-4D97-AF65-F5344CB8AC3E}">
        <p14:creationId xmlns:p14="http://schemas.microsoft.com/office/powerpoint/2010/main" val="13313656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Section Header04">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5" name="Picture 4">
            <a:extLst>
              <a:ext uri="{FF2B5EF4-FFF2-40B4-BE49-F238E27FC236}">
                <a16:creationId xmlns:a16="http://schemas.microsoft.com/office/drawing/2014/main" id="{FEFF1230-07AE-5822-B08C-9D6BCAF8F018}"/>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6" name="Picture 5" descr="A black background with a black square&#10;&#10;AI-generated content may be incorrect.">
            <a:extLst>
              <a:ext uri="{FF2B5EF4-FFF2-40B4-BE49-F238E27FC236}">
                <a16:creationId xmlns:a16="http://schemas.microsoft.com/office/drawing/2014/main" id="{F363E518-2FA9-0830-362D-64E4D0372240}"/>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13753" y="374057"/>
            <a:ext cx="1172201" cy="444582"/>
          </a:xfrm>
          <a:prstGeom prst="rect">
            <a:avLst/>
          </a:prstGeom>
        </p:spPr>
      </p:pic>
    </p:spTree>
    <p:extLst>
      <p:ext uri="{BB962C8B-B14F-4D97-AF65-F5344CB8AC3E}">
        <p14:creationId xmlns:p14="http://schemas.microsoft.com/office/powerpoint/2010/main" val="9048073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secHead" preserve="1">
  <p:cSld name="Section Header05">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10" name="Picture 9">
            <a:extLst>
              <a:ext uri="{FF2B5EF4-FFF2-40B4-BE49-F238E27FC236}">
                <a16:creationId xmlns:a16="http://schemas.microsoft.com/office/drawing/2014/main" id="{1CC888EC-5CC3-DC8C-E66A-D6EC372056F7}"/>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4" name="Picture 3">
            <a:extLst>
              <a:ext uri="{FF2B5EF4-FFF2-40B4-BE49-F238E27FC236}">
                <a16:creationId xmlns:a16="http://schemas.microsoft.com/office/drawing/2014/main" id="{4D7F10B1-DC48-CC0A-C2DC-3FF78AAE431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7" name="Picture 6" descr="A black and white logo&#10;&#10;AI-generated content may be incorrect.">
            <a:extLst>
              <a:ext uri="{FF2B5EF4-FFF2-40B4-BE49-F238E27FC236}">
                <a16:creationId xmlns:a16="http://schemas.microsoft.com/office/drawing/2014/main" id="{33B36A74-7DBF-7964-C5E0-934F05B6576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07268" y="374057"/>
            <a:ext cx="1172201" cy="444582"/>
          </a:xfrm>
          <a:prstGeom prst="rect">
            <a:avLst/>
          </a:prstGeom>
        </p:spPr>
      </p:pic>
    </p:spTree>
    <p:extLst>
      <p:ext uri="{BB962C8B-B14F-4D97-AF65-F5344CB8AC3E}">
        <p14:creationId xmlns:p14="http://schemas.microsoft.com/office/powerpoint/2010/main" val="7231388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secHead" preserve="1">
  <p:cSld name="Section Header06">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5" name="Picture 4">
            <a:extLst>
              <a:ext uri="{FF2B5EF4-FFF2-40B4-BE49-F238E27FC236}">
                <a16:creationId xmlns:a16="http://schemas.microsoft.com/office/drawing/2014/main" id="{7100F0CF-5DC5-F7F0-495B-1109E5E21B68}"/>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6" name="Picture 5" descr="A black background with a black square&#10;&#10;AI-generated content may be incorrect.">
            <a:extLst>
              <a:ext uri="{FF2B5EF4-FFF2-40B4-BE49-F238E27FC236}">
                <a16:creationId xmlns:a16="http://schemas.microsoft.com/office/drawing/2014/main" id="{D42EA316-C705-FD2C-7149-11798F06F39C}"/>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13753" y="374057"/>
            <a:ext cx="1172201" cy="444582"/>
          </a:xfrm>
          <a:prstGeom prst="rect">
            <a:avLst/>
          </a:prstGeom>
        </p:spPr>
      </p:pic>
    </p:spTree>
    <p:extLst>
      <p:ext uri="{BB962C8B-B14F-4D97-AF65-F5344CB8AC3E}">
        <p14:creationId xmlns:p14="http://schemas.microsoft.com/office/powerpoint/2010/main" val="11315901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secHead" preserve="1">
  <p:cSld name="Section Header07">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9462C120-0683-12C1-AA96-D43AAA31519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5" name="Picture 4">
            <a:extLst>
              <a:ext uri="{FF2B5EF4-FFF2-40B4-BE49-F238E27FC236}">
                <a16:creationId xmlns:a16="http://schemas.microsoft.com/office/drawing/2014/main" id="{0C1F8420-79CF-A6A0-614A-F0035318E10B}"/>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8" name="Picture 7" descr="A black background with a black square&#10;&#10;AI-generated content may be incorrect.">
            <a:extLst>
              <a:ext uri="{FF2B5EF4-FFF2-40B4-BE49-F238E27FC236}">
                <a16:creationId xmlns:a16="http://schemas.microsoft.com/office/drawing/2014/main" id="{7819AC3B-E5F9-360D-8212-7AC045E1783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13753" y="374057"/>
            <a:ext cx="1172201" cy="444582"/>
          </a:xfrm>
          <a:prstGeom prst="rect">
            <a:avLst/>
          </a:prstGeom>
        </p:spPr>
      </p:pic>
    </p:spTree>
    <p:extLst>
      <p:ext uri="{BB962C8B-B14F-4D97-AF65-F5344CB8AC3E}">
        <p14:creationId xmlns:p14="http://schemas.microsoft.com/office/powerpoint/2010/main" val="33684642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988820" y="1794767"/>
            <a:ext cx="6515100" cy="1790700"/>
          </a:xfrm>
        </p:spPr>
        <p:txBody>
          <a:bodyPr anchor="b">
            <a:normAutofit/>
          </a:bodyPr>
          <a:lstStyle>
            <a:lvl1pPr algn="l">
              <a:defRPr sz="36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988820" y="3654523"/>
            <a:ext cx="6515100" cy="1241822"/>
          </a:xfrm>
        </p:spPr>
        <p:txBody>
          <a:bodyPr/>
          <a:lstStyle>
            <a:lvl1pPr marL="0" indent="0" algn="l">
              <a:buNone/>
              <a:defRPr sz="18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7" name="Picture 6" descr="Logo, icon&#10;&#10;Description automatically generated">
            <a:extLst>
              <a:ext uri="{FF2B5EF4-FFF2-40B4-BE49-F238E27FC236}">
                <a16:creationId xmlns:a16="http://schemas.microsoft.com/office/drawing/2014/main" id="{05FE40C8-D0B0-1C14-2607-BC75D1B3E67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75220" y="342900"/>
            <a:ext cx="1028700" cy="760615"/>
          </a:xfrm>
          <a:prstGeom prst="rect">
            <a:avLst/>
          </a:prstGeom>
        </p:spPr>
      </p:pic>
      <p:pic>
        <p:nvPicPr>
          <p:cNvPr id="4" name="Picture 3">
            <a:extLst>
              <a:ext uri="{FF2B5EF4-FFF2-40B4-BE49-F238E27FC236}">
                <a16:creationId xmlns:a16="http://schemas.microsoft.com/office/drawing/2014/main" id="{A7FAEB07-27DD-B3B5-F66E-1518A74C93A8}"/>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763"/>
            <a:ext cx="1790700" cy="5133975"/>
          </a:xfrm>
          <a:prstGeom prst="rect">
            <a:avLst/>
          </a:prstGeom>
        </p:spPr>
      </p:pic>
      <p:pic>
        <p:nvPicPr>
          <p:cNvPr id="5" name="Picture 4" descr="A black and white logo&#10;&#10;AI-generated content may be incorrect.">
            <a:extLst>
              <a:ext uri="{FF2B5EF4-FFF2-40B4-BE49-F238E27FC236}">
                <a16:creationId xmlns:a16="http://schemas.microsoft.com/office/drawing/2014/main" id="{1C555D39-160D-4771-8089-ACC6CC991379}"/>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96215" y="438907"/>
            <a:ext cx="1356294" cy="514403"/>
          </a:xfrm>
          <a:prstGeom prst="rect">
            <a:avLst/>
          </a:prstGeom>
        </p:spPr>
      </p:pic>
    </p:spTree>
    <p:extLst>
      <p:ext uri="{BB962C8B-B14F-4D97-AF65-F5344CB8AC3E}">
        <p14:creationId xmlns:p14="http://schemas.microsoft.com/office/powerpoint/2010/main" val="42736888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secHead" preserve="1">
  <p:cSld name="Section Header08">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6E43DA-808B-A525-9707-F3AA55DDC237}"/>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6" name="Picture 5">
            <a:extLst>
              <a:ext uri="{FF2B5EF4-FFF2-40B4-BE49-F238E27FC236}">
                <a16:creationId xmlns:a16="http://schemas.microsoft.com/office/drawing/2014/main" id="{29660C07-A17A-2F01-E1C8-8D55CBD9FEC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5" name="Picture 4">
            <a:extLst>
              <a:ext uri="{FF2B5EF4-FFF2-40B4-BE49-F238E27FC236}">
                <a16:creationId xmlns:a16="http://schemas.microsoft.com/office/drawing/2014/main" id="{D23A93C2-3AD6-E3AF-C821-A47333572349}"/>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 y="4191991"/>
            <a:ext cx="9144002" cy="951509"/>
          </a:xfrm>
          <a:prstGeom prst="rect">
            <a:avLst/>
          </a:prstGeom>
        </p:spPr>
      </p:pic>
      <p:pic>
        <p:nvPicPr>
          <p:cNvPr id="7" name="Picture 6" descr="A blue text on a black background&#10;&#10;AI-generated content may be incorrect.">
            <a:extLst>
              <a:ext uri="{FF2B5EF4-FFF2-40B4-BE49-F238E27FC236}">
                <a16:creationId xmlns:a16="http://schemas.microsoft.com/office/drawing/2014/main" id="{60C6B07D-CD6A-37E7-C256-279D421E98B7}"/>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152050944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Section Header09">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5C4D808-5630-C16C-B881-01EA7B65864C}"/>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Title 1">
            <a:extLst>
              <a:ext uri="{FF2B5EF4-FFF2-40B4-BE49-F238E27FC236}">
                <a16:creationId xmlns:a16="http://schemas.microsoft.com/office/drawing/2014/main" id="{EE3B7E39-79D0-1AA6-FD38-70339DB2EEAD}"/>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9" name="Text Placeholder 2">
            <a:extLst>
              <a:ext uri="{FF2B5EF4-FFF2-40B4-BE49-F238E27FC236}">
                <a16:creationId xmlns:a16="http://schemas.microsoft.com/office/drawing/2014/main" id="{9B12FA1E-1B95-916C-DC39-0788447C963B}"/>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3" name="Picture 2">
            <a:extLst>
              <a:ext uri="{FF2B5EF4-FFF2-40B4-BE49-F238E27FC236}">
                <a16:creationId xmlns:a16="http://schemas.microsoft.com/office/drawing/2014/main" id="{45F613D6-4271-6C6F-FECB-6C08DBD9237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2" name="Picture 1">
            <a:extLst>
              <a:ext uri="{FF2B5EF4-FFF2-40B4-BE49-F238E27FC236}">
                <a16:creationId xmlns:a16="http://schemas.microsoft.com/office/drawing/2014/main" id="{CE025995-E0ED-9520-6968-B5165F27685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 y="4191991"/>
            <a:ext cx="9144002"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F2D3B00B-A9D8-B8A8-6C22-70C6C653B6B7}"/>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414373314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p:cSld name="Section Header10">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913636-C971-588D-3E7C-4A10CCD5C0D4}"/>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Title 1">
            <a:extLst>
              <a:ext uri="{FF2B5EF4-FFF2-40B4-BE49-F238E27FC236}">
                <a16:creationId xmlns:a16="http://schemas.microsoft.com/office/drawing/2014/main" id="{70F5C93C-8726-D170-60B5-EB3AC5A3ACF8}"/>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9" name="Text Placeholder 2">
            <a:extLst>
              <a:ext uri="{FF2B5EF4-FFF2-40B4-BE49-F238E27FC236}">
                <a16:creationId xmlns:a16="http://schemas.microsoft.com/office/drawing/2014/main" id="{FDA8137A-7632-EE67-2622-8B00F5A8D8E3}"/>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2B74FDC7-5B34-FCA8-D32E-072A022A02AA}"/>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47829B07-9AB5-A587-E2AF-C24FF7032559}"/>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191991"/>
            <a:ext cx="9144000"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55AC7634-0B0C-0B55-649C-F9EFD5C2D31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397181442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Section Header1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E8E729-94CD-039A-139E-2ED8CE1E5D1C}"/>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Title 1">
            <a:extLst>
              <a:ext uri="{FF2B5EF4-FFF2-40B4-BE49-F238E27FC236}">
                <a16:creationId xmlns:a16="http://schemas.microsoft.com/office/drawing/2014/main" id="{9B5B4FC9-DAC3-234E-FB61-883705F40AAD}"/>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9" name="Text Placeholder 2">
            <a:extLst>
              <a:ext uri="{FF2B5EF4-FFF2-40B4-BE49-F238E27FC236}">
                <a16:creationId xmlns:a16="http://schemas.microsoft.com/office/drawing/2014/main" id="{D0D33CB9-37D6-1A68-7978-1368293BB448}"/>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51C3F2EA-E8EB-41E6-BE01-C97F1A423F8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662DCB2D-9431-8242-1DC5-690F8F1C2F37}"/>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191991"/>
            <a:ext cx="9144000"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DA880E10-699D-6D9D-D4EB-3CBC1CEA0BC3}"/>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24145617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Section Header1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780ADE-B8D0-7F3F-3794-4CE0482568DC}"/>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Title 1">
            <a:extLst>
              <a:ext uri="{FF2B5EF4-FFF2-40B4-BE49-F238E27FC236}">
                <a16:creationId xmlns:a16="http://schemas.microsoft.com/office/drawing/2014/main" id="{FD95E97B-20AE-B4B7-2D5E-0803B1FD1057}"/>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9" name="Text Placeholder 2">
            <a:extLst>
              <a:ext uri="{FF2B5EF4-FFF2-40B4-BE49-F238E27FC236}">
                <a16:creationId xmlns:a16="http://schemas.microsoft.com/office/drawing/2014/main" id="{CF636E5B-2926-8979-3166-AC8A82F7BD20}"/>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C536CD1C-1ED7-2002-3785-A47F9CB0458B}"/>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2540DE0E-69CD-3200-82D6-AF7857951CB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 y="4191991"/>
            <a:ext cx="9144002"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1287B37B-E7C4-292F-7FEA-12EC0B3E81B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7253050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Section Header1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7286FF8-B0CD-25CE-5893-901C183BB16B}"/>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Title 1">
            <a:extLst>
              <a:ext uri="{FF2B5EF4-FFF2-40B4-BE49-F238E27FC236}">
                <a16:creationId xmlns:a16="http://schemas.microsoft.com/office/drawing/2014/main" id="{3EFA3CC1-72A5-43D5-A577-77FC7FECAD80}"/>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9" name="Text Placeholder 2">
            <a:extLst>
              <a:ext uri="{FF2B5EF4-FFF2-40B4-BE49-F238E27FC236}">
                <a16:creationId xmlns:a16="http://schemas.microsoft.com/office/drawing/2014/main" id="{838F42CD-AD03-43A8-A27C-257F8530235E}"/>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D9ACD266-1CE1-DE83-07EC-41F4BDCBC5E6}"/>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408099DE-D713-B580-F5B7-C76C449108BC}"/>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191991"/>
            <a:ext cx="9144000"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98344F2A-C0C6-32B7-FCA0-A86E54ADFB23}"/>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269557070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Section Header1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BC5EBC5-1CE3-16BC-DB77-A9DBF192FF47}"/>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Title 1">
            <a:extLst>
              <a:ext uri="{FF2B5EF4-FFF2-40B4-BE49-F238E27FC236}">
                <a16:creationId xmlns:a16="http://schemas.microsoft.com/office/drawing/2014/main" id="{F02F0685-FCB1-FE66-AE0A-53B8D098BDE9}"/>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9" name="Text Placeholder 2">
            <a:extLst>
              <a:ext uri="{FF2B5EF4-FFF2-40B4-BE49-F238E27FC236}">
                <a16:creationId xmlns:a16="http://schemas.microsoft.com/office/drawing/2014/main" id="{A32C7582-F0E3-11AB-C305-3F13FC22EF85}"/>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9EF5F6D0-9288-451F-0283-CF635622011F}"/>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F54AF2C7-D2DF-D72E-B693-D4C6AE8819A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191991"/>
            <a:ext cx="9144000"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1CF8607A-B03A-DBF3-00A9-9AEB53E822C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34978906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88620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629150" y="1303020"/>
            <a:ext cx="388620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574861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Contra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603504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783636" y="1303020"/>
            <a:ext cx="1918404" cy="3291840"/>
          </a:xfrm>
          <a:solidFill>
            <a:schemeClr val="bg2"/>
          </a:solidFill>
        </p:spPr>
        <p:txBody>
          <a:bodyPr lIns="182880" tIns="182880" rIns="182880" bIns="182880" anchor="t">
            <a:noAutofit/>
          </a:bodyPr>
          <a:lstStyle>
            <a:lvl1pPr marL="0" indent="0">
              <a:buNone/>
              <a:defRPr sz="1350" b="1">
                <a:solidFill>
                  <a:schemeClr val="bg1"/>
                </a:solidFill>
              </a:defRPr>
            </a:lvl1pPr>
            <a:lvl2pPr marL="171450" indent="-171450">
              <a:buFont typeface="Arial" panose="020B0604020202020204" pitchFamily="34" charset="0"/>
              <a:buChar char="•"/>
              <a:tabLst/>
              <a:defRPr sz="1200" b="0">
                <a:solidFill>
                  <a:schemeClr val="bg1"/>
                </a:solidFill>
              </a:defRPr>
            </a:lvl2pPr>
            <a:lvl3pPr marL="685800" indent="0">
              <a:buNone/>
              <a:defRPr sz="1350" b="0">
                <a:solidFill>
                  <a:schemeClr val="bg1"/>
                </a:solidFill>
              </a:defRPr>
            </a:lvl3pPr>
            <a:lvl4pPr marL="1028700" indent="0">
              <a:buNone/>
              <a:defRPr sz="1350" b="0">
                <a:solidFill>
                  <a:schemeClr val="bg1"/>
                </a:solidFill>
              </a:defRPr>
            </a:lvl4pPr>
            <a:lvl5pPr marL="1371600" indent="0">
              <a:buNone/>
              <a:defRPr sz="1350" b="0">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78302236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itle Conten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4848308" y="1303021"/>
            <a:ext cx="3886200" cy="3291839"/>
          </a:xfrm>
          <a:solidFill>
            <a:schemeClr val="bg1">
              <a:lumMod val="95000"/>
            </a:schemeClr>
          </a:solidFill>
        </p:spPr>
        <p:txBody>
          <a:bodyPr>
            <a:normAutofit/>
          </a:bodyPr>
          <a:lstStyle>
            <a:lvl1pPr marL="0" indent="0">
              <a:buNone/>
              <a:defRPr sz="1350"/>
            </a:lvl1pPr>
          </a:lstStyle>
          <a:p>
            <a:r>
              <a:rPr lang="en-US"/>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88620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122820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E0A75A-0C6C-A55A-8CCC-D41AC6613ED8}"/>
              </a:ext>
              <a:ext uri="{C183D7F6-B498-43B3-948B-1728B52AA6E4}">
                <adec:decorative xmlns:adec="http://schemas.microsoft.com/office/drawing/2017/decorative" val="1"/>
              </a:ext>
            </a:extLst>
          </p:cNvPr>
          <p:cNvSpPr/>
          <p:nvPr/>
        </p:nvSpPr>
        <p:spPr>
          <a:xfrm>
            <a:off x="0" y="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143000" y="1794767"/>
            <a:ext cx="736092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143000" y="3654523"/>
            <a:ext cx="736092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7" name="Picture 6">
            <a:extLst>
              <a:ext uri="{FF2B5EF4-FFF2-40B4-BE49-F238E27FC236}">
                <a16:creationId xmlns:a16="http://schemas.microsoft.com/office/drawing/2014/main" id="{CEB6A70C-86A1-8466-17E9-21552663AC6B}"/>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6" name="Picture 5">
            <a:extLst>
              <a:ext uri="{FF2B5EF4-FFF2-40B4-BE49-F238E27FC236}">
                <a16:creationId xmlns:a16="http://schemas.microsoft.com/office/drawing/2014/main" id="{36CD43D8-669A-BC3E-51C1-A7A3AE7A8311}"/>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762000" cy="5133975"/>
          </a:xfrm>
          <a:prstGeom prst="rect">
            <a:avLst/>
          </a:prstGeom>
        </p:spPr>
      </p:pic>
      <p:pic>
        <p:nvPicPr>
          <p:cNvPr id="8" name="Picture 7" descr="A blue text on a black background&#10;&#10;AI-generated content may be incorrect.">
            <a:extLst>
              <a:ext uri="{FF2B5EF4-FFF2-40B4-BE49-F238E27FC236}">
                <a16:creationId xmlns:a16="http://schemas.microsoft.com/office/drawing/2014/main" id="{786DCD4E-B2D9-F092-8BA2-619C18A15B6E}"/>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147766914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Content Photo Lar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4752892" y="1"/>
            <a:ext cx="4391108" cy="5143499"/>
          </a:xfrm>
          <a:solidFill>
            <a:schemeClr val="bg1">
              <a:lumMod val="95000"/>
            </a:schemeClr>
          </a:solidFill>
        </p:spPr>
        <p:txBody>
          <a:bodyPr>
            <a:normAutofit/>
          </a:bodyPr>
          <a:lstStyle>
            <a:lvl1pPr marL="0" indent="0">
              <a:buNone/>
              <a:defRPr sz="1350"/>
            </a:lvl1pPr>
          </a:lstStyle>
          <a:p>
            <a:r>
              <a:rPr lang="en-US"/>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628650" y="197922"/>
            <a:ext cx="3977640" cy="62571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97764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4993410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Content Photo Rounde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62F2BBC-4F4F-DB25-AA3C-EEA9CF03A074}"/>
              </a:ext>
            </a:extLst>
          </p:cNvPr>
          <p:cNvSpPr>
            <a:spLocks noGrp="1"/>
          </p:cNvSpPr>
          <p:nvPr>
            <p:ph type="pic" sz="quarter" idx="10"/>
          </p:nvPr>
        </p:nvSpPr>
        <p:spPr>
          <a:xfrm>
            <a:off x="4752892" y="1"/>
            <a:ext cx="4391108" cy="5143499"/>
          </a:xfrm>
          <a:custGeom>
            <a:avLst/>
            <a:gdLst>
              <a:gd name="connsiteX0" fmla="*/ 919761 w 5854810"/>
              <a:gd name="connsiteY0" fmla="*/ 0 h 6857999"/>
              <a:gd name="connsiteX1" fmla="*/ 5854810 w 5854810"/>
              <a:gd name="connsiteY1" fmla="*/ 0 h 6857999"/>
              <a:gd name="connsiteX2" fmla="*/ 5854810 w 5854810"/>
              <a:gd name="connsiteY2" fmla="*/ 6857999 h 6857999"/>
              <a:gd name="connsiteX3" fmla="*/ 919762 w 5854810"/>
              <a:gd name="connsiteY3" fmla="*/ 6857999 h 6857999"/>
              <a:gd name="connsiteX4" fmla="*/ 827724 w 5854810"/>
              <a:gd name="connsiteY4" fmla="*/ 6697929 h 6857999"/>
              <a:gd name="connsiteX5" fmla="*/ 0 w 5854810"/>
              <a:gd name="connsiteY5" fmla="*/ 3428999 h 6857999"/>
              <a:gd name="connsiteX6" fmla="*/ 827724 w 5854810"/>
              <a:gd name="connsiteY6" fmla="*/ 16006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4810" h="6857999">
                <a:moveTo>
                  <a:pt x="919761" y="0"/>
                </a:moveTo>
                <a:lnTo>
                  <a:pt x="5854810" y="0"/>
                </a:lnTo>
                <a:lnTo>
                  <a:pt x="5854810" y="6857999"/>
                </a:lnTo>
                <a:lnTo>
                  <a:pt x="919762" y="6857999"/>
                </a:lnTo>
                <a:lnTo>
                  <a:pt x="827724" y="6697929"/>
                </a:lnTo>
                <a:cubicBezTo>
                  <a:pt x="299847" y="5726197"/>
                  <a:pt x="0" y="4612615"/>
                  <a:pt x="0" y="3428999"/>
                </a:cubicBezTo>
                <a:cubicBezTo>
                  <a:pt x="0" y="2245384"/>
                  <a:pt x="299847" y="1131802"/>
                  <a:pt x="827724" y="160069"/>
                </a:cubicBezTo>
                <a:close/>
              </a:path>
            </a:pathLst>
          </a:custGeom>
          <a:solidFill>
            <a:schemeClr val="bg1">
              <a:lumMod val="95000"/>
            </a:schemeClr>
          </a:solidFill>
        </p:spPr>
        <p:txBody>
          <a:bodyPr wrap="square">
            <a:noAutofit/>
          </a:bodyPr>
          <a:lstStyle>
            <a:lvl1pPr marL="0" indent="0">
              <a:buNone/>
              <a:defRPr sz="1350"/>
            </a:lvl1pPr>
          </a:lstStyle>
          <a:p>
            <a:r>
              <a:rPr lang="en-US"/>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628650" y="197922"/>
            <a:ext cx="3977640" cy="62571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97764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625644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771DCF-1C97-4879-F38B-83F9F3A61ABC}"/>
              </a:ext>
              <a:ext uri="{C183D7F6-B498-43B3-948B-1728B52AA6E4}">
                <adec:decorative xmlns:adec="http://schemas.microsoft.com/office/drawing/2017/decorative" val="1"/>
              </a:ext>
            </a:extLst>
          </p:cNvPr>
          <p:cNvSpPr/>
          <p:nvPr/>
        </p:nvSpPr>
        <p:spPr>
          <a:xfrm>
            <a:off x="4572000" y="0"/>
            <a:ext cx="4572000" cy="5143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88620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732020" y="1303020"/>
            <a:ext cx="3886200" cy="3291840"/>
          </a:xfrm>
        </p:spPr>
        <p:txBody>
          <a:bodyPr>
            <a:normAutofit/>
          </a:bodyPr>
          <a:lstStyle>
            <a:lvl1pPr>
              <a:defRPr sz="1500">
                <a:solidFill>
                  <a:schemeClr val="bg1"/>
                </a:solidFill>
              </a:defRPr>
            </a:lvl1pPr>
            <a:lvl2pPr>
              <a:defRPr sz="1350">
                <a:solidFill>
                  <a:schemeClr val="bg1"/>
                </a:solidFill>
              </a:defRPr>
            </a:lvl2pPr>
            <a:lvl3pPr>
              <a:defRPr sz="1200">
                <a:solidFill>
                  <a:schemeClr val="bg1"/>
                </a:solidFill>
              </a:defRPr>
            </a:lvl3pPr>
            <a:lvl4pPr>
              <a:defRPr sz="1050">
                <a:solidFill>
                  <a:schemeClr val="bg1"/>
                </a:solidFill>
              </a:defRPr>
            </a:lvl4pPr>
            <a:lvl5pPr>
              <a:defRPr sz="105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F1D5713C-8A7B-03A2-E75A-6760F2EBB1B8}"/>
              </a:ext>
            </a:extLst>
          </p:cNvPr>
          <p:cNvSpPr/>
          <p:nvPr/>
        </p:nvSpPr>
        <p:spPr>
          <a:xfrm>
            <a:off x="0" y="899557"/>
            <a:ext cx="8515350" cy="34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 name="TextBox 6">
            <a:extLst>
              <a:ext uri="{FF2B5EF4-FFF2-40B4-BE49-F238E27FC236}">
                <a16:creationId xmlns:a16="http://schemas.microsoft.com/office/drawing/2014/main" id="{532B3636-5753-0CC3-5C54-0C36BB462A8B}"/>
              </a:ext>
            </a:extLst>
          </p:cNvPr>
          <p:cNvSpPr txBox="1"/>
          <p:nvPr/>
        </p:nvSpPr>
        <p:spPr>
          <a:xfrm>
            <a:off x="8220076" y="4903274"/>
            <a:ext cx="295274" cy="196208"/>
          </a:xfrm>
          <a:prstGeom prst="rect">
            <a:avLst/>
          </a:prstGeom>
          <a:noFill/>
        </p:spPr>
        <p:txBody>
          <a:bodyPr wrap="none" rtlCol="0">
            <a:spAutoFit/>
          </a:bodyPr>
          <a:lstStyle/>
          <a:p>
            <a:pPr algn="r"/>
            <a:fld id="{7BF6DEC4-2D8B-E94B-9ABA-B6ADBCE229FD}" type="slidenum">
              <a:rPr lang="en-US" sz="675"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675" b="0" i="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35739369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3BB35E-4AE7-421D-5E83-AC48FF1FCB62}"/>
              </a:ext>
            </a:extLst>
          </p:cNvPr>
          <p:cNvSpPr>
            <a:spLocks noGrp="1"/>
          </p:cNvSpPr>
          <p:nvPr>
            <p:ph type="body" idx="1"/>
          </p:nvPr>
        </p:nvSpPr>
        <p:spPr>
          <a:xfrm>
            <a:off x="629842" y="1165860"/>
            <a:ext cx="3868340" cy="534924"/>
          </a:xfrm>
          <a:noFill/>
        </p:spPr>
        <p:txBody>
          <a:bodyPr anchor="ctr"/>
          <a:lstStyle>
            <a:lvl1pPr marL="0" indent="0">
              <a:buNone/>
              <a:defRPr sz="1800" b="1">
                <a:solidFill>
                  <a:schemeClr val="bg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42282D5C-B16A-6E41-69E7-2F7F310D6885}"/>
              </a:ext>
            </a:extLst>
          </p:cNvPr>
          <p:cNvSpPr>
            <a:spLocks noGrp="1"/>
          </p:cNvSpPr>
          <p:nvPr>
            <p:ph sz="half" idx="2"/>
          </p:nvPr>
        </p:nvSpPr>
        <p:spPr>
          <a:xfrm>
            <a:off x="629842" y="1783080"/>
            <a:ext cx="3868340" cy="308610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FFF26AD-D82A-3816-4E02-8BC69003165C}"/>
              </a:ext>
            </a:extLst>
          </p:cNvPr>
          <p:cNvSpPr>
            <a:spLocks noGrp="1"/>
          </p:cNvSpPr>
          <p:nvPr>
            <p:ph type="body" sz="quarter" idx="3"/>
          </p:nvPr>
        </p:nvSpPr>
        <p:spPr>
          <a:xfrm>
            <a:off x="4629150" y="1165860"/>
            <a:ext cx="3887391" cy="534924"/>
          </a:xfrm>
          <a:noFill/>
        </p:spPr>
        <p:txBody>
          <a:bodyPr anchor="ctr"/>
          <a:lstStyle>
            <a:lvl1pPr marL="0" indent="0">
              <a:buNone/>
              <a:defRPr sz="1800" b="1">
                <a:solidFill>
                  <a:schemeClr val="bg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4A6F85C9-D36E-F2D2-FDC1-53452716B649}"/>
              </a:ext>
            </a:extLst>
          </p:cNvPr>
          <p:cNvSpPr>
            <a:spLocks noGrp="1"/>
          </p:cNvSpPr>
          <p:nvPr>
            <p:ph sz="quarter" idx="4"/>
          </p:nvPr>
        </p:nvSpPr>
        <p:spPr>
          <a:xfrm>
            <a:off x="4629150" y="1783080"/>
            <a:ext cx="3887391" cy="308610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9">
            <a:extLst>
              <a:ext uri="{FF2B5EF4-FFF2-40B4-BE49-F238E27FC236}">
                <a16:creationId xmlns:a16="http://schemas.microsoft.com/office/drawing/2014/main" id="{BCA41232-EEF0-0177-7D0A-F31462F3BDFB}"/>
              </a:ext>
            </a:extLst>
          </p:cNvPr>
          <p:cNvSpPr>
            <a:spLocks noGrp="1"/>
          </p:cNvSpPr>
          <p:nvPr>
            <p:ph type="title"/>
          </p:nvPr>
        </p:nvSpPr>
        <p:spPr/>
        <p:txBody>
          <a:bodyPr/>
          <a:lstStyle/>
          <a:p>
            <a:r>
              <a:rPr lang="en-US"/>
              <a:t>Click to edit Master title style</a:t>
            </a:r>
          </a:p>
        </p:txBody>
      </p:sp>
      <p:cxnSp>
        <p:nvCxnSpPr>
          <p:cNvPr id="2" name="Straight Connector 1">
            <a:extLst>
              <a:ext uri="{FF2B5EF4-FFF2-40B4-BE49-F238E27FC236}">
                <a16:creationId xmlns:a16="http://schemas.microsoft.com/office/drawing/2014/main" id="{BA68C4B5-4C19-C1C2-A961-59875189300E}"/>
              </a:ext>
              <a:ext uri="{C183D7F6-B498-43B3-948B-1728B52AA6E4}">
                <adec:decorative xmlns:adec="http://schemas.microsoft.com/office/drawing/2017/decorative" val="1"/>
              </a:ext>
            </a:extLst>
          </p:cNvPr>
          <p:cNvCxnSpPr/>
          <p:nvPr/>
        </p:nvCxnSpPr>
        <p:spPr>
          <a:xfrm>
            <a:off x="628650" y="1717482"/>
            <a:ext cx="3869531"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75C8A19-F383-7FAA-0F3A-AFC92046E774}"/>
              </a:ext>
              <a:ext uri="{C183D7F6-B498-43B3-948B-1728B52AA6E4}">
                <adec:decorative xmlns:adec="http://schemas.microsoft.com/office/drawing/2017/decorative" val="1"/>
              </a:ext>
            </a:extLst>
          </p:cNvPr>
          <p:cNvCxnSpPr/>
          <p:nvPr/>
        </p:nvCxnSpPr>
        <p:spPr>
          <a:xfrm>
            <a:off x="628650" y="1714500"/>
            <a:ext cx="3869531"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9602B8A-AEF9-E95F-7A2E-8478D747DBCB}"/>
              </a:ext>
              <a:ext uri="{C183D7F6-B498-43B3-948B-1728B52AA6E4}">
                <adec:decorative xmlns:adec="http://schemas.microsoft.com/office/drawing/2017/decorative" val="1"/>
              </a:ext>
            </a:extLst>
          </p:cNvPr>
          <p:cNvCxnSpPr/>
          <p:nvPr/>
        </p:nvCxnSpPr>
        <p:spPr>
          <a:xfrm>
            <a:off x="4629151" y="1714500"/>
            <a:ext cx="3869531"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779591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2674620" cy="3291840"/>
          </a:xfrm>
        </p:spPr>
        <p:txBody>
          <a:bodyPr>
            <a:normAutofit/>
          </a:bodyPr>
          <a:lstStyle>
            <a:lvl1pPr>
              <a:defRPr sz="1350"/>
            </a:lvl1pPr>
            <a:lvl2pPr>
              <a:defRPr sz="1200"/>
            </a:lvl2pPr>
            <a:lvl3pPr>
              <a:defRPr sz="105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3391147" y="1303020"/>
            <a:ext cx="2674620" cy="3291840"/>
          </a:xfrm>
        </p:spPr>
        <p:txBody>
          <a:bodyPr>
            <a:normAutofit/>
          </a:bodyPr>
          <a:lstStyle>
            <a:lvl1pPr>
              <a:defRPr sz="1350"/>
            </a:lvl1pPr>
            <a:lvl2pPr>
              <a:defRPr sz="1200"/>
            </a:lvl2pPr>
            <a:lvl3pPr>
              <a:defRPr sz="105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a:extLst>
              <a:ext uri="{FF2B5EF4-FFF2-40B4-BE49-F238E27FC236}">
                <a16:creationId xmlns:a16="http://schemas.microsoft.com/office/drawing/2014/main" id="{08D605F8-6B7E-387D-3810-D29E5945AEF8}"/>
              </a:ext>
            </a:extLst>
          </p:cNvPr>
          <p:cNvSpPr>
            <a:spLocks noGrp="1"/>
          </p:cNvSpPr>
          <p:nvPr>
            <p:ph sz="half" idx="10"/>
          </p:nvPr>
        </p:nvSpPr>
        <p:spPr>
          <a:xfrm>
            <a:off x="6153644" y="1303020"/>
            <a:ext cx="2674620" cy="3291840"/>
          </a:xfrm>
        </p:spPr>
        <p:txBody>
          <a:bodyPr>
            <a:normAutofit/>
          </a:bodyPr>
          <a:lstStyle>
            <a:lvl1pPr>
              <a:defRPr sz="1350"/>
            </a:lvl1pPr>
            <a:lvl2pPr>
              <a:defRPr sz="1200"/>
            </a:lvl2pPr>
            <a:lvl3pPr>
              <a:defRPr sz="105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0613555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70E72-9C96-E6B0-856A-DF4F45E2135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0250776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p:cSld name="Quot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678D837-C30B-A09B-8F9C-032FFEB96545}"/>
              </a:ext>
            </a:extLst>
          </p:cNvPr>
          <p:cNvSpPr>
            <a:spLocks noGrp="1"/>
          </p:cNvSpPr>
          <p:nvPr>
            <p:ph type="body" sz="quarter" idx="10"/>
          </p:nvPr>
        </p:nvSpPr>
        <p:spPr>
          <a:xfrm>
            <a:off x="1882973" y="1526380"/>
            <a:ext cx="5378054" cy="2090738"/>
          </a:xfrm>
          <a:solidFill>
            <a:schemeClr val="bg1">
              <a:lumMod val="95000"/>
            </a:schemeClr>
          </a:solidFill>
        </p:spPr>
        <p:txBody>
          <a:bodyPr anchor="ctr">
            <a:normAutofit/>
          </a:bodyPr>
          <a:lstStyle>
            <a:lvl1pPr marL="0" indent="0">
              <a:buNone/>
              <a:defRPr sz="3000"/>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styles</a:t>
            </a:r>
          </a:p>
        </p:txBody>
      </p:sp>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4763"/>
            <a:ext cx="762000" cy="5133975"/>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spTree>
    <p:extLst>
      <p:ext uri="{BB962C8B-B14F-4D97-AF65-F5344CB8AC3E}">
        <p14:creationId xmlns:p14="http://schemas.microsoft.com/office/powerpoint/2010/main" val="199332860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p:cSld name="Divider - LR Boundless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4763"/>
            <a:ext cx="762000" cy="5133975"/>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314450" y="1200150"/>
            <a:ext cx="6515100" cy="1371600"/>
          </a:xfrm>
        </p:spPr>
        <p:txBody>
          <a:bodyPr anchor="b">
            <a:normAutofit/>
          </a:bodyPr>
          <a:lstStyle>
            <a:lvl1pPr algn="ctr">
              <a:defRPr sz="33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314450" y="2777490"/>
            <a:ext cx="6515100" cy="1028700"/>
          </a:xfrm>
        </p:spPr>
        <p:txBody>
          <a:bodyPr>
            <a:normAutofit/>
          </a:bodyPr>
          <a:lstStyle>
            <a:lvl1pPr marL="0" indent="0" algn="ctr">
              <a:spcAft>
                <a:spcPts val="450"/>
              </a:spcAft>
              <a:buNone/>
              <a:defRPr sz="12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Tree>
    <p:extLst>
      <p:ext uri="{BB962C8B-B14F-4D97-AF65-F5344CB8AC3E}">
        <p14:creationId xmlns:p14="http://schemas.microsoft.com/office/powerpoint/2010/main" val="31781028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p:cSld name="Divider - LR Skylight Blue">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314450" y="1200150"/>
            <a:ext cx="6515100" cy="1371600"/>
          </a:xfrm>
        </p:spPr>
        <p:txBody>
          <a:bodyPr anchor="b">
            <a:normAutofit/>
          </a:bodyPr>
          <a:lstStyle>
            <a:lvl1pPr algn="ctr">
              <a:defRPr sz="33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314450" y="2777490"/>
            <a:ext cx="6515100" cy="1028700"/>
          </a:xfrm>
        </p:spPr>
        <p:txBody>
          <a:bodyPr>
            <a:normAutofit/>
          </a:bodyPr>
          <a:lstStyle>
            <a:lvl1pPr marL="0" indent="0" algn="ctr">
              <a:spcAft>
                <a:spcPts val="450"/>
              </a:spcAft>
              <a:buNone/>
              <a:defRPr sz="12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2" name="Picture 1">
            <a:extLst>
              <a:ext uri="{FF2B5EF4-FFF2-40B4-BE49-F238E27FC236}">
                <a16:creationId xmlns:a16="http://schemas.microsoft.com/office/drawing/2014/main" id="{C1FFBCFF-5872-0915-1A2A-6350C0673CFD}"/>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4763"/>
            <a:ext cx="762000" cy="5133975"/>
          </a:xfrm>
          <a:prstGeom prst="rect">
            <a:avLst/>
          </a:prstGeom>
        </p:spPr>
      </p:pic>
      <p:pic>
        <p:nvPicPr>
          <p:cNvPr id="3" name="Picture 2">
            <a:extLst>
              <a:ext uri="{FF2B5EF4-FFF2-40B4-BE49-F238E27FC236}">
                <a16:creationId xmlns:a16="http://schemas.microsoft.com/office/drawing/2014/main" id="{6F2A642B-8B9C-BCA1-4BE8-D7D0B4661D2D}"/>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spTree>
    <p:extLst>
      <p:ext uri="{BB962C8B-B14F-4D97-AF65-F5344CB8AC3E}">
        <p14:creationId xmlns:p14="http://schemas.microsoft.com/office/powerpoint/2010/main" val="296514537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itle" preserve="1">
  <p:cSld name="2_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314450" y="1810098"/>
            <a:ext cx="6515100" cy="1371600"/>
          </a:xfrm>
        </p:spPr>
        <p:txBody>
          <a:bodyPr anchor="b">
            <a:normAutofit/>
          </a:bodyPr>
          <a:lstStyle>
            <a:lvl1pPr algn="ctr">
              <a:defRPr sz="33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314450" y="3300444"/>
            <a:ext cx="6515100" cy="1028700"/>
          </a:xfrm>
        </p:spPr>
        <p:txBody>
          <a:bodyPr>
            <a:normAutofit/>
          </a:bodyPr>
          <a:lstStyle>
            <a:lvl1pPr marL="0" indent="0" algn="ctr">
              <a:spcAft>
                <a:spcPts val="450"/>
              </a:spcAft>
              <a:buNone/>
              <a:defRPr sz="12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descr="Logo, company name&#10;&#10;Description automatically generated">
            <a:extLst>
              <a:ext uri="{FF2B5EF4-FFF2-40B4-BE49-F238E27FC236}">
                <a16:creationId xmlns:a16="http://schemas.microsoft.com/office/drawing/2014/main" id="{388CE8BC-0717-CEC2-EB61-796C9953773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886199" y="480060"/>
            <a:ext cx="1371600" cy="1014156"/>
          </a:xfrm>
          <a:prstGeom prst="rect">
            <a:avLst/>
          </a:prstGeom>
        </p:spPr>
      </p:pic>
      <p:pic>
        <p:nvPicPr>
          <p:cNvPr id="5" name="Picture 4">
            <a:extLst>
              <a:ext uri="{FF2B5EF4-FFF2-40B4-BE49-F238E27FC236}">
                <a16:creationId xmlns:a16="http://schemas.microsoft.com/office/drawing/2014/main" id="{6403AB41-261D-F7D3-8318-DFB32F57777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29600" y="4763"/>
            <a:ext cx="914400" cy="5133975"/>
          </a:xfrm>
          <a:prstGeom prst="rect">
            <a:avLst/>
          </a:prstGeom>
        </p:spPr>
      </p:pic>
      <p:pic>
        <p:nvPicPr>
          <p:cNvPr id="8" name="Picture 7">
            <a:extLst>
              <a:ext uri="{FF2B5EF4-FFF2-40B4-BE49-F238E27FC236}">
                <a16:creationId xmlns:a16="http://schemas.microsoft.com/office/drawing/2014/main" id="{FF06768A-263F-7D7E-6577-4C871181F315}"/>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4763"/>
            <a:ext cx="914400" cy="5133975"/>
          </a:xfrm>
          <a:prstGeom prst="rect">
            <a:avLst/>
          </a:prstGeom>
        </p:spPr>
      </p:pic>
      <p:pic>
        <p:nvPicPr>
          <p:cNvPr id="7" name="Picture 6">
            <a:extLst>
              <a:ext uri="{FF2B5EF4-FFF2-40B4-BE49-F238E27FC236}">
                <a16:creationId xmlns:a16="http://schemas.microsoft.com/office/drawing/2014/main" id="{7922D855-7FA8-877F-C33D-9BBD65B16065}"/>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958502" y="4417735"/>
            <a:ext cx="5428032" cy="536257"/>
          </a:xfrm>
          <a:prstGeom prst="rect">
            <a:avLst/>
          </a:prstGeom>
        </p:spPr>
      </p:pic>
    </p:spTree>
    <p:extLst>
      <p:ext uri="{BB962C8B-B14F-4D97-AF65-F5344CB8AC3E}">
        <p14:creationId xmlns:p14="http://schemas.microsoft.com/office/powerpoint/2010/main" val="27886736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Title Slide04">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696A4F2-06E1-BB0E-A614-8092693C85C8}"/>
              </a:ext>
              <a:ext uri="{C183D7F6-B498-43B3-948B-1728B52AA6E4}">
                <adec:decorative xmlns:adec="http://schemas.microsoft.com/office/drawing/2017/decorative" val="1"/>
              </a:ext>
            </a:extLst>
          </p:cNvPr>
          <p:cNvSpPr/>
          <p:nvPr/>
        </p:nvSpPr>
        <p:spPr>
          <a:xfrm>
            <a:off x="0" y="0"/>
            <a:ext cx="9144000" cy="1371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143000" y="1794767"/>
            <a:ext cx="736092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143000" y="3654523"/>
            <a:ext cx="736092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4" name="Picture 3">
            <a:extLst>
              <a:ext uri="{FF2B5EF4-FFF2-40B4-BE49-F238E27FC236}">
                <a16:creationId xmlns:a16="http://schemas.microsoft.com/office/drawing/2014/main" id="{D4796322-8C59-10E5-F130-B7FEAF4770DE}"/>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6" name="Picture 5">
            <a:extLst>
              <a:ext uri="{FF2B5EF4-FFF2-40B4-BE49-F238E27FC236}">
                <a16:creationId xmlns:a16="http://schemas.microsoft.com/office/drawing/2014/main" id="{743A4BE0-158C-5C64-2297-CA95D03BE714}"/>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762000" cy="5133975"/>
          </a:xfrm>
          <a:prstGeom prst="rect">
            <a:avLst/>
          </a:prstGeom>
        </p:spPr>
      </p:pic>
      <p:pic>
        <p:nvPicPr>
          <p:cNvPr id="8" name="Picture 7" descr="A blue text on a black background&#10;&#10;AI-generated content may be incorrect.">
            <a:extLst>
              <a:ext uri="{FF2B5EF4-FFF2-40B4-BE49-F238E27FC236}">
                <a16:creationId xmlns:a16="http://schemas.microsoft.com/office/drawing/2014/main" id="{8B3B4B12-263D-5908-B5D9-713DBBA5629E}"/>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131072292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 preserve="1">
  <p:cSld name="3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316736" y="1920240"/>
            <a:ext cx="6515100" cy="1371600"/>
          </a:xfrm>
        </p:spPr>
        <p:txBody>
          <a:bodyPr anchor="b">
            <a:normAutofit/>
          </a:bodyPr>
          <a:lstStyle>
            <a:lvl1pPr algn="ctr">
              <a:defRPr sz="33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316736" y="3497580"/>
            <a:ext cx="6515100" cy="1028700"/>
          </a:xfrm>
        </p:spPr>
        <p:txBody>
          <a:bodyPr>
            <a:normAutofit/>
          </a:bodyPr>
          <a:lstStyle>
            <a:lvl1pPr marL="0" indent="0" algn="ctr">
              <a:spcAft>
                <a:spcPts val="450"/>
              </a:spcAft>
              <a:buNone/>
              <a:defRPr sz="12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descr="Logo, icon&#10;&#10;Description automatically generated">
            <a:extLst>
              <a:ext uri="{FF2B5EF4-FFF2-40B4-BE49-F238E27FC236}">
                <a16:creationId xmlns:a16="http://schemas.microsoft.com/office/drawing/2014/main" id="{A0F10A52-D242-3F83-785F-0FAF20AA1D4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886200" y="480060"/>
            <a:ext cx="1371600" cy="1014153"/>
          </a:xfrm>
          <a:prstGeom prst="rect">
            <a:avLst/>
          </a:prstGeom>
        </p:spPr>
      </p:pic>
      <p:pic>
        <p:nvPicPr>
          <p:cNvPr id="4" name="Picture 3">
            <a:extLst>
              <a:ext uri="{FF2B5EF4-FFF2-40B4-BE49-F238E27FC236}">
                <a16:creationId xmlns:a16="http://schemas.microsoft.com/office/drawing/2014/main" id="{7C74C476-1A7C-75E1-82BA-DF5D1D0758B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763"/>
            <a:ext cx="914400" cy="5133975"/>
          </a:xfrm>
          <a:prstGeom prst="rect">
            <a:avLst/>
          </a:prstGeom>
        </p:spPr>
      </p:pic>
      <p:pic>
        <p:nvPicPr>
          <p:cNvPr id="5" name="Picture 4">
            <a:extLst>
              <a:ext uri="{FF2B5EF4-FFF2-40B4-BE49-F238E27FC236}">
                <a16:creationId xmlns:a16="http://schemas.microsoft.com/office/drawing/2014/main" id="{9378EB22-72C3-4496-9A8B-B87AFCF53AB7}"/>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229600" y="4763"/>
            <a:ext cx="914400" cy="5133975"/>
          </a:xfrm>
          <a:prstGeom prst="rect">
            <a:avLst/>
          </a:prstGeom>
        </p:spPr>
      </p:pic>
      <p:pic>
        <p:nvPicPr>
          <p:cNvPr id="8" name="Picture 7">
            <a:extLst>
              <a:ext uri="{FF2B5EF4-FFF2-40B4-BE49-F238E27FC236}">
                <a16:creationId xmlns:a16="http://schemas.microsoft.com/office/drawing/2014/main" id="{B99784AF-B044-0117-2511-612A2C0227E9}"/>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172511" y="4493855"/>
            <a:ext cx="5207540" cy="511481"/>
          </a:xfrm>
          <a:prstGeom prst="rect">
            <a:avLst/>
          </a:prstGeom>
        </p:spPr>
      </p:pic>
    </p:spTree>
    <p:extLst>
      <p:ext uri="{BB962C8B-B14F-4D97-AF65-F5344CB8AC3E}">
        <p14:creationId xmlns:p14="http://schemas.microsoft.com/office/powerpoint/2010/main" val="16276047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Title Slide05">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028700"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645920" y="1794767"/>
            <a:ext cx="685800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645920" y="3654523"/>
            <a:ext cx="685800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a:extLst>
              <a:ext uri="{FF2B5EF4-FFF2-40B4-BE49-F238E27FC236}">
                <a16:creationId xmlns:a16="http://schemas.microsoft.com/office/drawing/2014/main" id="{F43DC607-F303-DF9E-E776-3B8BB9FBA1C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7" name="Picture 6">
            <a:extLst>
              <a:ext uri="{FF2B5EF4-FFF2-40B4-BE49-F238E27FC236}">
                <a16:creationId xmlns:a16="http://schemas.microsoft.com/office/drawing/2014/main" id="{CC2E17C9-8DA9-365D-9D11-E9B0FFC57963}"/>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763"/>
            <a:ext cx="1038225" cy="5133975"/>
          </a:xfrm>
          <a:prstGeom prst="rect">
            <a:avLst/>
          </a:prstGeom>
        </p:spPr>
      </p:pic>
      <p:pic>
        <p:nvPicPr>
          <p:cNvPr id="8" name="Picture 7" descr="A blue text on a black background&#10;&#10;AI-generated content may be incorrect.">
            <a:extLst>
              <a:ext uri="{FF2B5EF4-FFF2-40B4-BE49-F238E27FC236}">
                <a16:creationId xmlns:a16="http://schemas.microsoft.com/office/drawing/2014/main" id="{ACDDE037-7797-F35F-2ED4-3B4B98C90350}"/>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20759461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Title Slide06">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028700" cy="5143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645920" y="1794767"/>
            <a:ext cx="685800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645920" y="3654523"/>
            <a:ext cx="685800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a:extLst>
              <a:ext uri="{FF2B5EF4-FFF2-40B4-BE49-F238E27FC236}">
                <a16:creationId xmlns:a16="http://schemas.microsoft.com/office/drawing/2014/main" id="{029A2F9A-1BDF-82C4-80A9-2E2C60A9694D}"/>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7" name="Picture 6">
            <a:extLst>
              <a:ext uri="{FF2B5EF4-FFF2-40B4-BE49-F238E27FC236}">
                <a16:creationId xmlns:a16="http://schemas.microsoft.com/office/drawing/2014/main" id="{84FD29FB-9BF3-2631-65F9-8EAEDC6BF10A}"/>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763"/>
            <a:ext cx="1038225" cy="5133975"/>
          </a:xfrm>
          <a:prstGeom prst="rect">
            <a:avLst/>
          </a:prstGeom>
        </p:spPr>
      </p:pic>
      <p:pic>
        <p:nvPicPr>
          <p:cNvPr id="5" name="Picture 4" descr="A blue text on a black background&#10;&#10;AI-generated content may be incorrect.">
            <a:extLst>
              <a:ext uri="{FF2B5EF4-FFF2-40B4-BE49-F238E27FC236}">
                <a16:creationId xmlns:a16="http://schemas.microsoft.com/office/drawing/2014/main" id="{B4EE44CC-70C1-7ECC-1864-E554A5E74783}"/>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41052066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Title Slide07">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353AAEFE-54C6-0552-A738-85288D954227}"/>
              </a:ext>
            </a:extLst>
          </p:cNvPr>
          <p:cNvSpPr>
            <a:spLocks noGrp="1"/>
          </p:cNvSpPr>
          <p:nvPr>
            <p:ph type="pic" sz="quarter" idx="10"/>
          </p:nvPr>
        </p:nvSpPr>
        <p:spPr>
          <a:xfrm>
            <a:off x="4379620" y="205740"/>
            <a:ext cx="4663440" cy="4663440"/>
          </a:xfrm>
          <a:prstGeom prst="ellipse">
            <a:avLst/>
          </a:prstGeom>
          <a:solidFill>
            <a:schemeClr val="bg1">
              <a:lumMod val="95000"/>
            </a:schemeClr>
          </a:solidFill>
        </p:spPr>
        <p:txBody>
          <a:bodyPr>
            <a:normAutofit/>
          </a:bodyPr>
          <a:lstStyle>
            <a:lvl1pPr marL="0" indent="0">
              <a:buNone/>
              <a:defRPr sz="1200"/>
            </a:lvl1pPr>
          </a:lstStyle>
          <a:p>
            <a:r>
              <a:rPr lang="en-US"/>
              <a:t>Click icon to add picture</a:t>
            </a:r>
          </a:p>
        </p:txBody>
      </p:sp>
      <p:sp>
        <p:nvSpPr>
          <p:cNvPr id="14" name="Rectangle 13">
            <a:extLst>
              <a:ext uri="{FF2B5EF4-FFF2-40B4-BE49-F238E27FC236}">
                <a16:creationId xmlns:a16="http://schemas.microsoft.com/office/drawing/2014/main" id="{4DDC346F-5173-D218-D97F-5C56440A2451}"/>
              </a:ext>
              <a:ext uri="{C183D7F6-B498-43B3-948B-1728B52AA6E4}">
                <adec:decorative xmlns:adec="http://schemas.microsoft.com/office/drawing/2017/decorative" val="1"/>
              </a:ext>
            </a:extLst>
          </p:cNvPr>
          <p:cNvSpPr/>
          <p:nvPr/>
        </p:nvSpPr>
        <p:spPr>
          <a:xfrm>
            <a:off x="0" y="500634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342901" y="1794767"/>
            <a:ext cx="4731152" cy="1790700"/>
          </a:xfrm>
        </p:spPr>
        <p:txBody>
          <a:bodyPr anchor="b">
            <a:normAutofit/>
          </a:bodyPr>
          <a:lstStyle>
            <a:lvl1pPr algn="l">
              <a:defRPr sz="405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342901" y="3654523"/>
            <a:ext cx="4731152"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4" name="Picture 3">
            <a:extLst>
              <a:ext uri="{FF2B5EF4-FFF2-40B4-BE49-F238E27FC236}">
                <a16:creationId xmlns:a16="http://schemas.microsoft.com/office/drawing/2014/main" id="{29DCDD8E-03DC-A128-7864-7FFB666CC975}"/>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42899" y="342900"/>
            <a:ext cx="1028700" cy="760619"/>
          </a:xfrm>
          <a:prstGeom prst="rect">
            <a:avLst/>
          </a:prstGeom>
        </p:spPr>
      </p:pic>
      <p:pic>
        <p:nvPicPr>
          <p:cNvPr id="5" name="Picture 4" descr="A blue text on a black background&#10;&#10;AI-generated content may be incorrect.">
            <a:extLst>
              <a:ext uri="{FF2B5EF4-FFF2-40B4-BE49-F238E27FC236}">
                <a16:creationId xmlns:a16="http://schemas.microsoft.com/office/drawing/2014/main" id="{1393C6C8-CE3D-CC4C-3093-0A1EB71F905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495847" y="461557"/>
            <a:ext cx="1379762" cy="523304"/>
          </a:xfrm>
          <a:prstGeom prst="rect">
            <a:avLst/>
          </a:prstGeom>
        </p:spPr>
      </p:pic>
    </p:spTree>
    <p:extLst>
      <p:ext uri="{BB962C8B-B14F-4D97-AF65-F5344CB8AC3E}">
        <p14:creationId xmlns:p14="http://schemas.microsoft.com/office/powerpoint/2010/main" val="25214289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Title Slide08">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500634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342899" y="3855845"/>
            <a:ext cx="6858000" cy="654897"/>
          </a:xfrm>
        </p:spPr>
        <p:txBody>
          <a:bodyPr anchor="b">
            <a:normAutofit/>
          </a:bodyPr>
          <a:lstStyle>
            <a:lvl1pPr algn="l">
              <a:defRPr sz="3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0" y="0"/>
            <a:ext cx="9144000" cy="3771900"/>
          </a:xfrm>
          <a:solidFill>
            <a:schemeClr val="bg1">
              <a:lumMod val="95000"/>
            </a:schemeClr>
          </a:solidFill>
        </p:spPr>
        <p:txBody>
          <a:bodyPr>
            <a:normAutofit/>
          </a:bodyPr>
          <a:lstStyle>
            <a:lvl1pPr marL="0" indent="0">
              <a:buNone/>
              <a:defRPr sz="1350"/>
            </a:lvl1pPr>
          </a:lstStyle>
          <a:p>
            <a:r>
              <a:rPr lang="en-US"/>
              <a:t>Click icon to add picture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342899" y="4510742"/>
            <a:ext cx="6858000" cy="407471"/>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a:extLst>
              <a:ext uri="{FF2B5EF4-FFF2-40B4-BE49-F238E27FC236}">
                <a16:creationId xmlns:a16="http://schemas.microsoft.com/office/drawing/2014/main" id="{D9C8509E-95B4-329A-FDD8-B938F2B65F7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978142" y="4106202"/>
            <a:ext cx="822960" cy="608495"/>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10A96712-841C-0819-AABA-106C22142D9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473700" y="4103269"/>
            <a:ext cx="1379762" cy="523304"/>
          </a:xfrm>
          <a:prstGeom prst="rect">
            <a:avLst/>
          </a:prstGeom>
        </p:spPr>
      </p:pic>
    </p:spTree>
    <p:extLst>
      <p:ext uri="{BB962C8B-B14F-4D97-AF65-F5344CB8AC3E}">
        <p14:creationId xmlns:p14="http://schemas.microsoft.com/office/powerpoint/2010/main" val="5600768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Title Slide09">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500634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342899" y="3855845"/>
            <a:ext cx="6858000" cy="654897"/>
          </a:xfrm>
        </p:spPr>
        <p:txBody>
          <a:bodyPr anchor="b">
            <a:normAutofit/>
          </a:bodyPr>
          <a:lstStyle>
            <a:lvl1pPr algn="l">
              <a:defRPr sz="3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342899" y="4510742"/>
            <a:ext cx="6858000" cy="407471"/>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6" name="Picture Placeholder 5">
            <a:extLst>
              <a:ext uri="{FF2B5EF4-FFF2-40B4-BE49-F238E27FC236}">
                <a16:creationId xmlns:a16="http://schemas.microsoft.com/office/drawing/2014/main" id="{C51652F3-1AC4-E009-8EBA-62F08BE9D3BC}"/>
              </a:ext>
            </a:extLst>
          </p:cNvPr>
          <p:cNvSpPr>
            <a:spLocks noGrp="1"/>
          </p:cNvSpPr>
          <p:nvPr>
            <p:ph type="pic" sz="quarter" idx="10"/>
          </p:nvPr>
        </p:nvSpPr>
        <p:spPr>
          <a:xfrm>
            <a:off x="2754630" y="132977"/>
            <a:ext cx="3634740" cy="3634740"/>
          </a:xfrm>
          <a:prstGeom prst="ellipse">
            <a:avLst/>
          </a:prstGeom>
          <a:solidFill>
            <a:schemeClr val="bg1">
              <a:lumMod val="95000"/>
            </a:schemeClr>
          </a:solidFill>
        </p:spPr>
        <p:txBody>
          <a:bodyPr>
            <a:normAutofit/>
          </a:bodyPr>
          <a:lstStyle>
            <a:lvl1pPr marL="0" indent="0">
              <a:buNone/>
              <a:defRPr sz="750"/>
            </a:lvl1pPr>
          </a:lstStyle>
          <a:p>
            <a:r>
              <a:rPr lang="en-US"/>
              <a:t>Click icon to add picture</a:t>
            </a:r>
          </a:p>
        </p:txBody>
      </p:sp>
      <p:sp>
        <p:nvSpPr>
          <p:cNvPr id="20" name="Picture Placeholder 19">
            <a:extLst>
              <a:ext uri="{FF2B5EF4-FFF2-40B4-BE49-F238E27FC236}">
                <a16:creationId xmlns:a16="http://schemas.microsoft.com/office/drawing/2014/main" id="{0C15DDEE-84EF-6C84-3820-53596E1E9385}"/>
              </a:ext>
            </a:extLst>
          </p:cNvPr>
          <p:cNvSpPr>
            <a:spLocks noGrp="1"/>
          </p:cNvSpPr>
          <p:nvPr>
            <p:ph type="pic" sz="quarter" idx="11"/>
          </p:nvPr>
        </p:nvSpPr>
        <p:spPr>
          <a:xfrm>
            <a:off x="6547402" y="132977"/>
            <a:ext cx="2596598" cy="3634740"/>
          </a:xfrm>
          <a:custGeom>
            <a:avLst/>
            <a:gdLst>
              <a:gd name="connsiteX0" fmla="*/ 2423160 w 3462130"/>
              <a:gd name="connsiteY0" fmla="*/ 0 h 4846320"/>
              <a:gd name="connsiteX1" fmla="*/ 3366363 w 3462130"/>
              <a:gd name="connsiteY1" fmla="*/ 190424 h 4846320"/>
              <a:gd name="connsiteX2" fmla="*/ 3462130 w 3462130"/>
              <a:gd name="connsiteY2" fmla="*/ 236557 h 4846320"/>
              <a:gd name="connsiteX3" fmla="*/ 3462130 w 3462130"/>
              <a:gd name="connsiteY3" fmla="*/ 4609763 h 4846320"/>
              <a:gd name="connsiteX4" fmla="*/ 3366363 w 3462130"/>
              <a:gd name="connsiteY4" fmla="*/ 4655896 h 4846320"/>
              <a:gd name="connsiteX5" fmla="*/ 2423160 w 3462130"/>
              <a:gd name="connsiteY5" fmla="*/ 4846320 h 4846320"/>
              <a:gd name="connsiteX6" fmla="*/ 0 w 3462130"/>
              <a:gd name="connsiteY6" fmla="*/ 2423160 h 4846320"/>
              <a:gd name="connsiteX7" fmla="*/ 242316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2423160" y="0"/>
                </a:moveTo>
                <a:cubicBezTo>
                  <a:pt x="2757729" y="0"/>
                  <a:pt x="3076460" y="67805"/>
                  <a:pt x="3366363" y="190424"/>
                </a:cubicBezTo>
                <a:lnTo>
                  <a:pt x="3462130" y="236557"/>
                </a:lnTo>
                <a:lnTo>
                  <a:pt x="3462130" y="4609763"/>
                </a:lnTo>
                <a:lnTo>
                  <a:pt x="3366363" y="4655896"/>
                </a:lnTo>
                <a:cubicBezTo>
                  <a:pt x="3076460" y="4778515"/>
                  <a:pt x="2757729" y="4846320"/>
                  <a:pt x="2423160" y="4846320"/>
                </a:cubicBezTo>
                <a:cubicBezTo>
                  <a:pt x="1084886" y="4846320"/>
                  <a:pt x="0" y="3761434"/>
                  <a:pt x="0" y="2423160"/>
                </a:cubicBezTo>
                <a:cubicBezTo>
                  <a:pt x="0" y="1084886"/>
                  <a:pt x="1084886" y="0"/>
                  <a:pt x="2423160" y="0"/>
                </a:cubicBezTo>
                <a:close/>
              </a:path>
            </a:pathLst>
          </a:custGeom>
          <a:solidFill>
            <a:schemeClr val="bg1">
              <a:lumMod val="95000"/>
            </a:schemeClr>
          </a:solidFill>
        </p:spPr>
        <p:txBody>
          <a:bodyPr wrap="square">
            <a:noAutofit/>
          </a:bodyPr>
          <a:lstStyle>
            <a:lvl1pPr marL="0" indent="0">
              <a:buNone/>
              <a:defRPr sz="750"/>
            </a:lvl1pPr>
          </a:lstStyle>
          <a:p>
            <a:r>
              <a:rPr lang="en-US"/>
              <a:t>Click icon to add picture</a:t>
            </a:r>
          </a:p>
        </p:txBody>
      </p:sp>
      <p:sp>
        <p:nvSpPr>
          <p:cNvPr id="12" name="Picture Placeholder 11">
            <a:extLst>
              <a:ext uri="{FF2B5EF4-FFF2-40B4-BE49-F238E27FC236}">
                <a16:creationId xmlns:a16="http://schemas.microsoft.com/office/drawing/2014/main" id="{3AF5B2E3-B9A6-0E51-D4CA-E1DAA5ADD0B9}"/>
              </a:ext>
            </a:extLst>
          </p:cNvPr>
          <p:cNvSpPr>
            <a:spLocks noGrp="1"/>
          </p:cNvSpPr>
          <p:nvPr>
            <p:ph type="pic" sz="quarter" idx="12"/>
          </p:nvPr>
        </p:nvSpPr>
        <p:spPr>
          <a:xfrm>
            <a:off x="0" y="132977"/>
            <a:ext cx="2596598" cy="3634740"/>
          </a:xfrm>
          <a:custGeom>
            <a:avLst/>
            <a:gdLst>
              <a:gd name="connsiteX0" fmla="*/ 1038970 w 3462130"/>
              <a:gd name="connsiteY0" fmla="*/ 0 h 4846320"/>
              <a:gd name="connsiteX1" fmla="*/ 3462130 w 3462130"/>
              <a:gd name="connsiteY1" fmla="*/ 2423160 h 4846320"/>
              <a:gd name="connsiteX2" fmla="*/ 1038970 w 3462130"/>
              <a:gd name="connsiteY2" fmla="*/ 4846320 h 4846320"/>
              <a:gd name="connsiteX3" fmla="*/ 95767 w 3462130"/>
              <a:gd name="connsiteY3" fmla="*/ 4655896 h 4846320"/>
              <a:gd name="connsiteX4" fmla="*/ 0 w 3462130"/>
              <a:gd name="connsiteY4" fmla="*/ 4609763 h 4846320"/>
              <a:gd name="connsiteX5" fmla="*/ 0 w 3462130"/>
              <a:gd name="connsiteY5" fmla="*/ 236557 h 4846320"/>
              <a:gd name="connsiteX6" fmla="*/ 95767 w 3462130"/>
              <a:gd name="connsiteY6" fmla="*/ 190424 h 4846320"/>
              <a:gd name="connsiteX7" fmla="*/ 103897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1038970" y="0"/>
                </a:moveTo>
                <a:cubicBezTo>
                  <a:pt x="2377244" y="0"/>
                  <a:pt x="3462130" y="1084886"/>
                  <a:pt x="3462130" y="2423160"/>
                </a:cubicBezTo>
                <a:cubicBezTo>
                  <a:pt x="3462130" y="3761434"/>
                  <a:pt x="2377244" y="4846320"/>
                  <a:pt x="1038970" y="4846320"/>
                </a:cubicBezTo>
                <a:cubicBezTo>
                  <a:pt x="704402" y="4846320"/>
                  <a:pt x="385670" y="4778515"/>
                  <a:pt x="95767" y="4655896"/>
                </a:cubicBezTo>
                <a:lnTo>
                  <a:pt x="0" y="4609763"/>
                </a:lnTo>
                <a:lnTo>
                  <a:pt x="0" y="236557"/>
                </a:lnTo>
                <a:lnTo>
                  <a:pt x="95767" y="190424"/>
                </a:lnTo>
                <a:cubicBezTo>
                  <a:pt x="385670" y="67806"/>
                  <a:pt x="704402" y="0"/>
                  <a:pt x="1038970" y="0"/>
                </a:cubicBezTo>
                <a:close/>
              </a:path>
            </a:pathLst>
          </a:custGeom>
          <a:solidFill>
            <a:schemeClr val="bg1">
              <a:lumMod val="95000"/>
            </a:schemeClr>
          </a:solidFill>
        </p:spPr>
        <p:txBody>
          <a:bodyPr wrap="square">
            <a:noAutofit/>
          </a:bodyPr>
          <a:lstStyle>
            <a:lvl1pPr marL="0" indent="0">
              <a:buNone/>
              <a:defRPr sz="750"/>
            </a:lvl1pPr>
          </a:lstStyle>
          <a:p>
            <a:r>
              <a:rPr lang="en-US"/>
              <a:t>Click icon to add picture</a:t>
            </a:r>
          </a:p>
        </p:txBody>
      </p:sp>
      <p:pic>
        <p:nvPicPr>
          <p:cNvPr id="4" name="Picture 3">
            <a:extLst>
              <a:ext uri="{FF2B5EF4-FFF2-40B4-BE49-F238E27FC236}">
                <a16:creationId xmlns:a16="http://schemas.microsoft.com/office/drawing/2014/main" id="{61ABAECD-8AED-F147-DE7B-EC1D7AC1B24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978142" y="4106202"/>
            <a:ext cx="822960" cy="608495"/>
          </a:xfrm>
          <a:prstGeom prst="rect">
            <a:avLst/>
          </a:prstGeom>
        </p:spPr>
      </p:pic>
      <p:pic>
        <p:nvPicPr>
          <p:cNvPr id="5" name="Picture 4" descr="A blue text on a black background&#10;&#10;AI-generated content may be incorrect.">
            <a:extLst>
              <a:ext uri="{FF2B5EF4-FFF2-40B4-BE49-F238E27FC236}">
                <a16:creationId xmlns:a16="http://schemas.microsoft.com/office/drawing/2014/main" id="{C2123605-DD72-A834-5C53-96330F3BD6F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465939" y="4103269"/>
            <a:ext cx="1379762" cy="523304"/>
          </a:xfrm>
          <a:prstGeom prst="rect">
            <a:avLst/>
          </a:prstGeom>
        </p:spPr>
      </p:pic>
    </p:spTree>
    <p:extLst>
      <p:ext uri="{BB962C8B-B14F-4D97-AF65-F5344CB8AC3E}">
        <p14:creationId xmlns:p14="http://schemas.microsoft.com/office/powerpoint/2010/main" val="4225807230"/>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image" Target="../media/image1.jpe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image" Target="../media/image2.pn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6ADECC-0251-A7E4-5758-03C619A3833F}"/>
              </a:ext>
            </a:extLst>
          </p:cNvPr>
          <p:cNvSpPr>
            <a:spLocks noGrp="1"/>
          </p:cNvSpPr>
          <p:nvPr>
            <p:ph type="title"/>
          </p:nvPr>
        </p:nvSpPr>
        <p:spPr>
          <a:xfrm>
            <a:off x="628650" y="197922"/>
            <a:ext cx="7886700" cy="62571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FA5EAED-605D-1A86-7B7B-4A4D73F490EE}"/>
              </a:ext>
            </a:extLst>
          </p:cNvPr>
          <p:cNvSpPr>
            <a:spLocks noGrp="1"/>
          </p:cNvSpPr>
          <p:nvPr>
            <p:ph type="body" idx="1"/>
          </p:nvPr>
        </p:nvSpPr>
        <p:spPr>
          <a:xfrm>
            <a:off x="630936" y="1234440"/>
            <a:ext cx="7886700" cy="329184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92A8E7AF-4C17-691C-E86A-DBA1F01237AD}"/>
              </a:ext>
              <a:ext uri="{C183D7F6-B498-43B3-948B-1728B52AA6E4}">
                <adec:decorative xmlns:adec="http://schemas.microsoft.com/office/drawing/2017/decorative" val="1"/>
              </a:ext>
            </a:extLst>
          </p:cNvPr>
          <p:cNvSpPr/>
          <p:nvPr/>
        </p:nvSpPr>
        <p:spPr>
          <a:xfrm>
            <a:off x="0" y="899557"/>
            <a:ext cx="8515350" cy="34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 name="TextBox 3">
            <a:extLst>
              <a:ext uri="{FF2B5EF4-FFF2-40B4-BE49-F238E27FC236}">
                <a16:creationId xmlns:a16="http://schemas.microsoft.com/office/drawing/2014/main" id="{6730EEF5-1B9F-7B27-FD1E-8C29A05E9208}"/>
              </a:ext>
            </a:extLst>
          </p:cNvPr>
          <p:cNvSpPr txBox="1"/>
          <p:nvPr/>
        </p:nvSpPr>
        <p:spPr>
          <a:xfrm>
            <a:off x="8220076" y="4839911"/>
            <a:ext cx="295274" cy="196208"/>
          </a:xfrm>
          <a:prstGeom prst="rect">
            <a:avLst/>
          </a:prstGeom>
          <a:noFill/>
        </p:spPr>
        <p:txBody>
          <a:bodyPr wrap="none" rtlCol="0">
            <a:spAutoFit/>
          </a:bodyPr>
          <a:lstStyle/>
          <a:p>
            <a:pPr algn="r"/>
            <a:fld id="{7BF6DEC4-2D8B-E94B-9ABA-B6ADBCE229FD}" type="slidenum">
              <a:rPr lang="en-US" sz="675" b="0" i="0" smtClean="0">
                <a:latin typeface="Noto Sans" panose="020B0502040504020204" pitchFamily="34" charset="0"/>
                <a:ea typeface="Noto Sans" panose="020B0502040504020204" pitchFamily="34" charset="0"/>
                <a:cs typeface="Noto Sans" panose="020B0502040504020204" pitchFamily="34" charset="0"/>
              </a:rPr>
              <a:pPr algn="r"/>
              <a:t>‹#›</a:t>
            </a:fld>
            <a:endParaRPr lang="en-US" sz="675" b="0" i="0">
              <a:latin typeface="Noto Sans" panose="020B0502040504020204" pitchFamily="34" charset="0"/>
              <a:ea typeface="Noto Sans" panose="020B0502040504020204" pitchFamily="34" charset="0"/>
              <a:cs typeface="Noto Sans" panose="020B0502040504020204" pitchFamily="34" charset="0"/>
            </a:endParaRPr>
          </a:p>
        </p:txBody>
      </p:sp>
      <p:pic>
        <p:nvPicPr>
          <p:cNvPr id="5" name="Picture 4">
            <a:extLst>
              <a:ext uri="{FF2B5EF4-FFF2-40B4-BE49-F238E27FC236}">
                <a16:creationId xmlns:a16="http://schemas.microsoft.com/office/drawing/2014/main" id="{72D02E4A-CEDD-E395-C98D-8F05D7F322BA}"/>
              </a:ext>
              <a:ext uri="{C183D7F6-B498-43B3-948B-1728B52AA6E4}">
                <adec:decorative xmlns:adec="http://schemas.microsoft.com/office/drawing/2017/decorative" val="1"/>
              </a:ext>
            </a:extLst>
          </p:cNvPr>
          <p:cNvPicPr>
            <a:picLocks noChangeAspect="1"/>
          </p:cNvPicPr>
          <p:nvPr/>
        </p:nvPicPr>
        <p:blipFill>
          <a:blip r:embed="rId42" cstate="screen">
            <a:extLst>
              <a:ext uri="{28A0092B-C50C-407E-A947-70E740481C1C}">
                <a14:useLocalDpi xmlns:a14="http://schemas.microsoft.com/office/drawing/2010/main"/>
              </a:ext>
            </a:extLst>
          </a:blip>
          <a:stretch>
            <a:fillRect/>
          </a:stretch>
        </p:blipFill>
        <p:spPr>
          <a:xfrm>
            <a:off x="628650" y="4799658"/>
            <a:ext cx="342900" cy="253540"/>
          </a:xfrm>
          <a:prstGeom prst="rect">
            <a:avLst/>
          </a:prstGeom>
        </p:spPr>
      </p:pic>
      <p:pic>
        <p:nvPicPr>
          <p:cNvPr id="8" name="Picture 7" descr="A blue text on a black background&#10;&#10;AI-generated content may be incorrect.">
            <a:extLst>
              <a:ext uri="{FF2B5EF4-FFF2-40B4-BE49-F238E27FC236}">
                <a16:creationId xmlns:a16="http://schemas.microsoft.com/office/drawing/2014/main" id="{B09BC7FC-CDCE-938E-52BC-AAA4BD5337B2}"/>
              </a:ext>
            </a:extLst>
          </p:cNvPr>
          <p:cNvPicPr>
            <a:picLocks noChangeAspect="1"/>
          </p:cNvPicPr>
          <p:nvPr userDrawn="1"/>
        </p:nvPicPr>
        <p:blipFill>
          <a:blip r:embed="rId43" cstate="screen">
            <a:extLst>
              <a:ext uri="{28A0092B-C50C-407E-A947-70E740481C1C}">
                <a14:useLocalDpi xmlns:a14="http://schemas.microsoft.com/office/drawing/2010/main"/>
              </a:ext>
            </a:extLst>
          </a:blip>
          <a:stretch>
            <a:fillRect/>
          </a:stretch>
        </p:blipFill>
        <p:spPr>
          <a:xfrm>
            <a:off x="1043575" y="4799658"/>
            <a:ext cx="668493" cy="253540"/>
          </a:xfrm>
          <a:prstGeom prst="rect">
            <a:avLst/>
          </a:prstGeom>
        </p:spPr>
      </p:pic>
    </p:spTree>
    <p:extLst>
      <p:ext uri="{BB962C8B-B14F-4D97-AF65-F5344CB8AC3E}">
        <p14:creationId xmlns:p14="http://schemas.microsoft.com/office/powerpoint/2010/main" val="485734619"/>
      </p:ext>
    </p:extLst>
  </p:cSld>
  <p:clrMap bg1="lt1" tx1="dk1" bg2="lt2" tx2="dk2" accent1="accent1" accent2="accent2" accent3="accent3" accent4="accent4" accent5="accent5" accent6="accent6" hlink="hlink" folHlink="folHlink"/>
  <p:sldLayoutIdLst>
    <p:sldLayoutId id="2147493469" r:id="rId1"/>
    <p:sldLayoutId id="2147493470" r:id="rId2"/>
    <p:sldLayoutId id="2147493471" r:id="rId3"/>
    <p:sldLayoutId id="2147493472" r:id="rId4"/>
    <p:sldLayoutId id="2147493473" r:id="rId5"/>
    <p:sldLayoutId id="2147493474" r:id="rId6"/>
    <p:sldLayoutId id="2147493475" r:id="rId7"/>
    <p:sldLayoutId id="2147493476" r:id="rId8"/>
    <p:sldLayoutId id="2147493477" r:id="rId9"/>
    <p:sldLayoutId id="2147493478" r:id="rId10"/>
    <p:sldLayoutId id="2147493479" r:id="rId11"/>
    <p:sldLayoutId id="2147493480" r:id="rId12"/>
    <p:sldLayoutId id="2147493481" r:id="rId13"/>
    <p:sldLayoutId id="2147493482" r:id="rId14"/>
    <p:sldLayoutId id="2147493483" r:id="rId15"/>
    <p:sldLayoutId id="2147493484" r:id="rId16"/>
    <p:sldLayoutId id="2147493485" r:id="rId17"/>
    <p:sldLayoutId id="2147493486" r:id="rId18"/>
    <p:sldLayoutId id="2147493487" r:id="rId19"/>
    <p:sldLayoutId id="2147493488" r:id="rId20"/>
    <p:sldLayoutId id="2147493489" r:id="rId21"/>
    <p:sldLayoutId id="2147493490" r:id="rId22"/>
    <p:sldLayoutId id="2147493491" r:id="rId23"/>
    <p:sldLayoutId id="2147493492" r:id="rId24"/>
    <p:sldLayoutId id="2147493493" r:id="rId25"/>
    <p:sldLayoutId id="2147493494" r:id="rId26"/>
    <p:sldLayoutId id="2147493495" r:id="rId27"/>
    <p:sldLayoutId id="2147493496" r:id="rId28"/>
    <p:sldLayoutId id="2147493497" r:id="rId29"/>
    <p:sldLayoutId id="2147493498" r:id="rId30"/>
    <p:sldLayoutId id="2147493499" r:id="rId31"/>
    <p:sldLayoutId id="2147493500" r:id="rId32"/>
    <p:sldLayoutId id="2147493501" r:id="rId33"/>
    <p:sldLayoutId id="2147493502" r:id="rId34"/>
    <p:sldLayoutId id="2147493503" r:id="rId35"/>
    <p:sldLayoutId id="2147493505" r:id="rId36"/>
    <p:sldLayoutId id="2147493506" r:id="rId37"/>
    <p:sldLayoutId id="2147493507" r:id="rId38"/>
    <p:sldLayoutId id="2147493508" r:id="rId39"/>
    <p:sldLayoutId id="2147493509" r:id="rId40"/>
  </p:sldLayoutIdLst>
  <p:txStyles>
    <p:titleStyle>
      <a:lvl1pPr algn="l" defTabSz="685800" rtl="0" eaLnBrk="1" latinLnBrk="0" hangingPunct="1">
        <a:lnSpc>
          <a:spcPct val="90000"/>
        </a:lnSpc>
        <a:spcBef>
          <a:spcPct val="0"/>
        </a:spcBef>
        <a:buNone/>
        <a:defRPr sz="24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p:titleStyle>
    <p:bodyStyle>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Wingdings" pitchFamily="2" charset="2"/>
        <a:buChar char="§"/>
        <a:defRPr sz="15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35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
          <a:schemeClr val="bg2"/>
        </a:buClr>
        <a:buFont typeface="Arial" panose="020B0604020202020204" pitchFamily="34" charset="0"/>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
          <a:schemeClr val="bg2"/>
        </a:buClr>
        <a:buFont typeface="Wingdings" pitchFamily="2" charset="2"/>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2" Type="http://schemas.openxmlformats.org/officeDocument/2006/relationships/hyperlink" Target="https://wheelofnames.com/" TargetMode="Externa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microsoft.com/office/2018/10/relationships/comments" Target="../comments/modernComment_138_CD1240A0.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70F87B-64F5-0588-5766-BB537A6A91A5}"/>
              </a:ext>
            </a:extLst>
          </p:cNvPr>
          <p:cNvSpPr>
            <a:spLocks noGrp="1"/>
          </p:cNvSpPr>
          <p:nvPr>
            <p:ph type="ctrTitle"/>
          </p:nvPr>
        </p:nvSpPr>
        <p:spPr/>
        <p:txBody>
          <a:bodyPr/>
          <a:lstStyle/>
          <a:p>
            <a:r>
              <a:rPr lang="en-US" dirty="0">
                <a:latin typeface="Noto Sans"/>
                <a:ea typeface="Noto Sans"/>
                <a:cs typeface="Noto Sans"/>
              </a:rPr>
              <a:t>Session 16</a:t>
            </a:r>
            <a:endParaRPr lang="en-US" dirty="0"/>
          </a:p>
        </p:txBody>
      </p:sp>
      <p:sp>
        <p:nvSpPr>
          <p:cNvPr id="3" name="Subtitle 2">
            <a:extLst>
              <a:ext uri="{FF2B5EF4-FFF2-40B4-BE49-F238E27FC236}">
                <a16:creationId xmlns:a16="http://schemas.microsoft.com/office/drawing/2014/main" id="{EFF6BABF-6BD6-34C6-8A14-037766BAE839}"/>
              </a:ext>
            </a:extLst>
          </p:cNvPr>
          <p:cNvSpPr>
            <a:spLocks noGrp="1"/>
          </p:cNvSpPr>
          <p:nvPr>
            <p:ph type="subTitle" idx="1"/>
          </p:nvPr>
        </p:nvSpPr>
        <p:spPr>
          <a:xfrm>
            <a:off x="1988820" y="3654523"/>
            <a:ext cx="6515100" cy="1241822"/>
          </a:xfrm>
        </p:spPr>
        <p:txBody>
          <a:bodyPr vert="horz" lIns="91440" tIns="45720" rIns="91440" bIns="45720" rtlCol="0" anchor="t">
            <a:normAutofit/>
          </a:bodyPr>
          <a:lstStyle/>
          <a:p>
            <a:r>
              <a:rPr lang="en-US" sz="1600" dirty="0">
                <a:solidFill>
                  <a:srgbClr val="253746"/>
                </a:solidFill>
                <a:latin typeface="Noto Sans"/>
                <a:ea typeface="Noto Sans"/>
                <a:cs typeface="Noto Sans"/>
              </a:rPr>
              <a:t>Module 4.5 (Transition Support: </a:t>
            </a:r>
            <a:r>
              <a:rPr lang="en-US" sz="1500" dirty="0">
                <a:solidFill>
                  <a:srgbClr val="000000"/>
                </a:solidFill>
                <a:latin typeface="Noto Sans"/>
                <a:ea typeface="Noto Sans"/>
                <a:cs typeface="Noto Sans"/>
              </a:rPr>
              <a:t>Preparing for Registered Apprenticeships or Employment in Mental Health Settings)</a:t>
            </a:r>
            <a:endParaRPr lang="en-US" sz="1600" dirty="0">
              <a:solidFill>
                <a:srgbClr val="253746"/>
              </a:solidFill>
              <a:latin typeface="Noto Sans"/>
              <a:ea typeface="Noto Sans"/>
              <a:cs typeface="Noto Sans"/>
            </a:endParaRPr>
          </a:p>
          <a:p>
            <a:r>
              <a:rPr lang="en-US" sz="1500" dirty="0">
                <a:latin typeface="Noto Sans"/>
                <a:ea typeface="Noto Sans"/>
                <a:cs typeface="Noto Sans"/>
              </a:rPr>
              <a:t>Course Wrap-up</a:t>
            </a:r>
          </a:p>
          <a:p>
            <a:endParaRPr lang="en-US" sz="1500" dirty="0"/>
          </a:p>
          <a:p>
            <a:endParaRPr lang="en-US" sz="1100"/>
          </a:p>
          <a:p>
            <a:endParaRPr lang="en-US"/>
          </a:p>
        </p:txBody>
      </p:sp>
      <p:sp>
        <p:nvSpPr>
          <p:cNvPr id="4" name="TextBox 3">
            <a:extLst>
              <a:ext uri="{FF2B5EF4-FFF2-40B4-BE49-F238E27FC236}">
                <a16:creationId xmlns:a16="http://schemas.microsoft.com/office/drawing/2014/main" id="{AE1ABF11-8233-0E79-2E3D-A427AE77FDDB}"/>
              </a:ext>
            </a:extLst>
          </p:cNvPr>
          <p:cNvSpPr txBox="1"/>
          <p:nvPr/>
        </p:nvSpPr>
        <p:spPr>
          <a:xfrm>
            <a:off x="1712934" y="346814"/>
            <a:ext cx="4763021"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b="1">
                <a:solidFill>
                  <a:srgbClr val="293745"/>
                </a:solidFill>
                <a:latin typeface="Noto Sans"/>
                <a:ea typeface="Noto Sans"/>
                <a:cs typeface="Noto Sans"/>
              </a:rPr>
              <a:t>Empowering Futures:</a:t>
            </a:r>
            <a:r>
              <a:rPr lang="en-US" sz="1400">
                <a:solidFill>
                  <a:srgbClr val="293745"/>
                </a:solidFill>
                <a:latin typeface="Noto Sans"/>
                <a:ea typeface="Noto Sans"/>
                <a:cs typeface="Noto Sans"/>
              </a:rPr>
              <a:t> A Mental Health </a:t>
            </a:r>
            <a:endParaRPr lang="en-US" sz="1400">
              <a:solidFill>
                <a:srgbClr val="000000"/>
              </a:solidFill>
              <a:latin typeface="Noto Sans"/>
              <a:ea typeface="Noto Sans"/>
              <a:cs typeface="Noto Sans"/>
            </a:endParaRPr>
          </a:p>
          <a:p>
            <a:r>
              <a:rPr lang="en-US" sz="1400">
                <a:solidFill>
                  <a:srgbClr val="293745"/>
                </a:solidFill>
                <a:latin typeface="Noto Sans"/>
                <a:ea typeface="Noto Sans"/>
                <a:cs typeface="Noto Sans"/>
              </a:rPr>
              <a:t>Pre-Apprenticeship Program for Young People</a:t>
            </a:r>
            <a:endParaRPr lang="en-US" sz="1400">
              <a:latin typeface="Noto Sans"/>
              <a:ea typeface="Noto Sans"/>
              <a:cs typeface="Noto Sans"/>
            </a:endParaRPr>
          </a:p>
        </p:txBody>
      </p:sp>
    </p:spTree>
    <p:extLst>
      <p:ext uri="{BB962C8B-B14F-4D97-AF65-F5344CB8AC3E}">
        <p14:creationId xmlns:p14="http://schemas.microsoft.com/office/powerpoint/2010/main" val="29329236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D5EC084-CC56-FEE9-54A2-3A7C4311AD34}"/>
              </a:ext>
            </a:extLst>
          </p:cNvPr>
          <p:cNvSpPr>
            <a:spLocks noGrp="1"/>
          </p:cNvSpPr>
          <p:nvPr>
            <p:ph idx="1"/>
          </p:nvPr>
        </p:nvSpPr>
        <p:spPr>
          <a:xfrm>
            <a:off x="630936" y="1285079"/>
            <a:ext cx="3944074" cy="3241201"/>
          </a:xfrm>
        </p:spPr>
        <p:txBody>
          <a:bodyPr vert="horz" lIns="91440" tIns="45720" rIns="91440" bIns="45720" rtlCol="0" anchor="t">
            <a:normAutofit/>
          </a:bodyPr>
          <a:lstStyle/>
          <a:p>
            <a:pPr marL="342900" indent="-342900">
              <a:buAutoNum type="arabicPeriod"/>
            </a:pPr>
            <a:r>
              <a:rPr lang="en-US" dirty="0">
                <a:latin typeface="Noto Sans"/>
                <a:ea typeface="Noto Sans"/>
                <a:cs typeface="Noto Sans"/>
              </a:rPr>
              <a:t>Resume and portfolio preparation tailored for mental health careers</a:t>
            </a:r>
          </a:p>
          <a:p>
            <a:pPr marL="342900" indent="-342900">
              <a:buAutoNum type="arabicPeriod"/>
            </a:pPr>
            <a:r>
              <a:rPr lang="en-US" dirty="0">
                <a:latin typeface="Noto Sans"/>
                <a:ea typeface="Noto Sans"/>
                <a:cs typeface="Noto Sans"/>
              </a:rPr>
              <a:t>Practice interview techniques, including scenario-based questions common in mental health roles</a:t>
            </a:r>
          </a:p>
          <a:p>
            <a:pPr marL="342900" indent="-342900">
              <a:buAutoNum type="arabicPeriod"/>
            </a:pPr>
            <a:r>
              <a:rPr lang="en-US" dirty="0">
                <a:latin typeface="Noto Sans"/>
                <a:ea typeface="Noto Sans"/>
                <a:cs typeface="Noto Sans"/>
              </a:rPr>
              <a:t>Networking with professionals in the field for mentorship and advice</a:t>
            </a:r>
          </a:p>
          <a:p>
            <a:pPr marL="342900" indent="-342900">
              <a:buAutoNum type="arabicPeriod"/>
            </a:pPr>
            <a:endParaRPr lang="en-US" dirty="0"/>
          </a:p>
        </p:txBody>
      </p:sp>
      <p:sp>
        <p:nvSpPr>
          <p:cNvPr id="3" name="Title 2">
            <a:extLst>
              <a:ext uri="{FF2B5EF4-FFF2-40B4-BE49-F238E27FC236}">
                <a16:creationId xmlns:a16="http://schemas.microsoft.com/office/drawing/2014/main" id="{94F86592-D8C5-53E1-37D8-1CB30F0C21E2}"/>
              </a:ext>
            </a:extLst>
          </p:cNvPr>
          <p:cNvSpPr>
            <a:spLocks noGrp="1"/>
          </p:cNvSpPr>
          <p:nvPr>
            <p:ph type="title"/>
          </p:nvPr>
        </p:nvSpPr>
        <p:spPr/>
        <p:txBody>
          <a:bodyPr/>
          <a:lstStyle/>
          <a:p>
            <a:r>
              <a:rPr lang="en-US" dirty="0">
                <a:latin typeface="Noto Sans"/>
                <a:ea typeface="Noto Sans"/>
                <a:cs typeface="Noto Sans"/>
              </a:rPr>
              <a:t>Actionable Transition Steps</a:t>
            </a:r>
            <a:endParaRPr lang="en-US" dirty="0"/>
          </a:p>
        </p:txBody>
      </p:sp>
      <p:pic>
        <p:nvPicPr>
          <p:cNvPr id="4" name="Picture 3" descr="73,169 Actionable Steps Images, Stock Photos, 3D objects, &amp; Vectors |  Shutterstock">
            <a:extLst>
              <a:ext uri="{FF2B5EF4-FFF2-40B4-BE49-F238E27FC236}">
                <a16:creationId xmlns:a16="http://schemas.microsoft.com/office/drawing/2014/main" id="{7F8EC528-F228-DE4D-FD94-1CC0C3FAC175}"/>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726812" y="1285456"/>
            <a:ext cx="3372088" cy="2847503"/>
          </a:xfrm>
          <a:prstGeom prst="rect">
            <a:avLst/>
          </a:prstGeom>
        </p:spPr>
      </p:pic>
    </p:spTree>
    <p:extLst>
      <p:ext uri="{BB962C8B-B14F-4D97-AF65-F5344CB8AC3E}">
        <p14:creationId xmlns:p14="http://schemas.microsoft.com/office/powerpoint/2010/main" val="16209932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2700B3E-D493-9A40-B94E-4D64A36888D3}"/>
              </a:ext>
            </a:extLst>
          </p:cNvPr>
          <p:cNvSpPr>
            <a:spLocks noGrp="1"/>
          </p:cNvSpPr>
          <p:nvPr>
            <p:ph idx="1"/>
          </p:nvPr>
        </p:nvSpPr>
        <p:spPr/>
        <p:txBody>
          <a:bodyPr vert="horz" lIns="91440" tIns="45720" rIns="91440" bIns="45720" rtlCol="0" anchor="t">
            <a:normAutofit/>
          </a:bodyPr>
          <a:lstStyle/>
          <a:p>
            <a:r>
              <a:rPr lang="en-US" dirty="0">
                <a:latin typeface="Noto Sans"/>
                <a:ea typeface="Noto Sans"/>
                <a:cs typeface="Noto Sans"/>
              </a:rPr>
              <a:t>Back in Session 1, you took a pre-test on mental health topics to get an idea of how much you knew at that moment in time.</a:t>
            </a:r>
            <a:endParaRPr lang="en-US"/>
          </a:p>
          <a:p>
            <a:pPr marL="0" indent="0">
              <a:buNone/>
            </a:pPr>
            <a:endParaRPr lang="en-US" dirty="0">
              <a:latin typeface="Noto Sans"/>
              <a:ea typeface="Noto Sans"/>
              <a:cs typeface="Noto Sans"/>
            </a:endParaRPr>
          </a:p>
          <a:p>
            <a:r>
              <a:rPr lang="en-US" dirty="0">
                <a:latin typeface="Noto Sans"/>
                <a:ea typeface="Noto Sans"/>
                <a:cs typeface="Noto Sans"/>
              </a:rPr>
              <a:t>Now, you're going to take it again! We can compare your scores if you'd like to see the </a:t>
            </a:r>
            <a:r>
              <a:rPr lang="en-US">
                <a:latin typeface="Noto Sans"/>
                <a:ea typeface="Noto Sans"/>
                <a:cs typeface="Noto Sans"/>
              </a:rPr>
              <a:t>change :-)</a:t>
            </a:r>
            <a:endParaRPr lang="en-US" dirty="0">
              <a:latin typeface="Noto Sans"/>
              <a:ea typeface="Noto Sans"/>
              <a:cs typeface="Noto Sans"/>
            </a:endParaRPr>
          </a:p>
        </p:txBody>
      </p:sp>
      <p:sp>
        <p:nvSpPr>
          <p:cNvPr id="2" name="Title 1">
            <a:extLst>
              <a:ext uri="{FF2B5EF4-FFF2-40B4-BE49-F238E27FC236}">
                <a16:creationId xmlns:a16="http://schemas.microsoft.com/office/drawing/2014/main" id="{7578F02C-4E67-960A-BD1E-991FFFC12005}"/>
              </a:ext>
            </a:extLst>
          </p:cNvPr>
          <p:cNvSpPr>
            <a:spLocks noGrp="1"/>
          </p:cNvSpPr>
          <p:nvPr>
            <p:ph type="title"/>
          </p:nvPr>
        </p:nvSpPr>
        <p:spPr/>
        <p:txBody>
          <a:bodyPr/>
          <a:lstStyle/>
          <a:p>
            <a:r>
              <a:rPr lang="en-US" dirty="0">
                <a:latin typeface="Noto Sans"/>
                <a:ea typeface="Noto Sans"/>
                <a:cs typeface="Noto Sans"/>
              </a:rPr>
              <a:t>Post-test</a:t>
            </a:r>
            <a:endParaRPr lang="en-US" dirty="0"/>
          </a:p>
        </p:txBody>
      </p:sp>
    </p:spTree>
    <p:extLst>
      <p:ext uri="{BB962C8B-B14F-4D97-AF65-F5344CB8AC3E}">
        <p14:creationId xmlns:p14="http://schemas.microsoft.com/office/powerpoint/2010/main" val="3273053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317E8-5DFE-2C87-09BD-E84E32FC75F2}"/>
              </a:ext>
            </a:extLst>
          </p:cNvPr>
          <p:cNvSpPr>
            <a:spLocks noGrp="1"/>
          </p:cNvSpPr>
          <p:nvPr>
            <p:ph type="title"/>
          </p:nvPr>
        </p:nvSpPr>
        <p:spPr/>
        <p:txBody>
          <a:bodyPr/>
          <a:lstStyle/>
          <a:p>
            <a:r>
              <a:rPr lang="en-US" dirty="0">
                <a:latin typeface="Noto Sans"/>
                <a:ea typeface="Noto Sans"/>
                <a:cs typeface="Noto Sans"/>
              </a:rPr>
              <a:t>Brain (&amp; Bathroom) Break</a:t>
            </a:r>
            <a:endParaRPr lang="en-US" dirty="0"/>
          </a:p>
        </p:txBody>
      </p:sp>
      <p:sp>
        <p:nvSpPr>
          <p:cNvPr id="3" name="Text Placeholder 2">
            <a:extLst>
              <a:ext uri="{FF2B5EF4-FFF2-40B4-BE49-F238E27FC236}">
                <a16:creationId xmlns:a16="http://schemas.microsoft.com/office/drawing/2014/main" id="{3EA7EAED-6576-9085-B304-14095CF99CAD}"/>
              </a:ext>
            </a:extLst>
          </p:cNvPr>
          <p:cNvSpPr>
            <a:spLocks noGrp="1"/>
          </p:cNvSpPr>
          <p:nvPr>
            <p:ph type="body" idx="1"/>
          </p:nvPr>
        </p:nvSpPr>
        <p:spPr/>
        <p:txBody>
          <a:bodyPr vert="horz" lIns="91440" tIns="45720" rIns="91440" bIns="45720" rtlCol="0" anchor="t">
            <a:normAutofit/>
          </a:bodyPr>
          <a:lstStyle/>
          <a:p>
            <a:r>
              <a:rPr lang="en-US" dirty="0">
                <a:latin typeface="Noto Sans"/>
                <a:ea typeface="Noto Sans"/>
                <a:cs typeface="Noto Sans"/>
              </a:rPr>
              <a:t>Let's reconvene in 5 minutes.</a:t>
            </a:r>
            <a:endParaRPr lang="en-US" dirty="0"/>
          </a:p>
        </p:txBody>
      </p:sp>
    </p:spTree>
    <p:extLst>
      <p:ext uri="{BB962C8B-B14F-4D97-AF65-F5344CB8AC3E}">
        <p14:creationId xmlns:p14="http://schemas.microsoft.com/office/powerpoint/2010/main" val="9626476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2E44575-4144-1810-9C17-8DC99B70ED48}"/>
              </a:ext>
            </a:extLst>
          </p:cNvPr>
          <p:cNvSpPr>
            <a:spLocks noGrp="1"/>
          </p:cNvSpPr>
          <p:nvPr>
            <p:ph idx="1"/>
          </p:nvPr>
        </p:nvSpPr>
        <p:spPr/>
        <p:txBody>
          <a:bodyPr vert="horz" lIns="91440" tIns="45720" rIns="91440" bIns="45720" rtlCol="0" anchor="t">
            <a:normAutofit/>
          </a:bodyPr>
          <a:lstStyle/>
          <a:p>
            <a:r>
              <a:rPr lang="en-US" dirty="0">
                <a:latin typeface="Noto Sans"/>
                <a:ea typeface="Noto Sans"/>
                <a:cs typeface="Noto Sans"/>
              </a:rPr>
              <a:t>It's time for us to share our portfolios! </a:t>
            </a:r>
          </a:p>
          <a:p>
            <a:pPr marL="0" indent="0">
              <a:buNone/>
            </a:pPr>
            <a:endParaRPr lang="en-US" dirty="0">
              <a:latin typeface="Noto Sans"/>
              <a:ea typeface="Noto Sans"/>
              <a:cs typeface="Noto Sans"/>
            </a:endParaRPr>
          </a:p>
          <a:p>
            <a:r>
              <a:rPr lang="en-US" dirty="0">
                <a:latin typeface="Noto Sans"/>
                <a:ea typeface="Noto Sans"/>
                <a:cs typeface="Noto Sans"/>
              </a:rPr>
              <a:t>While watching your peers present, please write one piece of feedback (positive, or an area for growth) on a Post-it note that will be given to them later on. </a:t>
            </a:r>
          </a:p>
          <a:p>
            <a:endParaRPr lang="en-US" dirty="0">
              <a:latin typeface="Noto Sans"/>
              <a:ea typeface="Noto Sans"/>
              <a:cs typeface="Noto Sans"/>
            </a:endParaRPr>
          </a:p>
          <a:p>
            <a:r>
              <a:rPr lang="en-US" dirty="0">
                <a:latin typeface="Noto Sans"/>
                <a:ea typeface="Noto Sans"/>
                <a:cs typeface="Noto Sans"/>
              </a:rPr>
              <a:t>Let's use the </a:t>
            </a:r>
            <a:r>
              <a:rPr lang="en-US" dirty="0">
                <a:latin typeface="Noto Sans"/>
                <a:ea typeface="Noto Sans"/>
                <a:cs typeface="Noto Sans"/>
                <a:hlinkClick r:id="rId2"/>
              </a:rPr>
              <a:t>Wheel of Names | Random name picker</a:t>
            </a:r>
            <a:r>
              <a:rPr lang="en-US" dirty="0">
                <a:latin typeface="Noto Sans"/>
                <a:ea typeface="Noto Sans"/>
                <a:cs typeface="Noto Sans"/>
              </a:rPr>
              <a:t> to see who will go first!</a:t>
            </a:r>
            <a:endParaRPr lang="en-US" dirty="0"/>
          </a:p>
        </p:txBody>
      </p:sp>
      <p:sp>
        <p:nvSpPr>
          <p:cNvPr id="3" name="Title 2">
            <a:extLst>
              <a:ext uri="{FF2B5EF4-FFF2-40B4-BE49-F238E27FC236}">
                <a16:creationId xmlns:a16="http://schemas.microsoft.com/office/drawing/2014/main" id="{F9F53E46-2477-E4DA-935F-16E0AE8AB3C9}"/>
              </a:ext>
            </a:extLst>
          </p:cNvPr>
          <p:cNvSpPr>
            <a:spLocks noGrp="1"/>
          </p:cNvSpPr>
          <p:nvPr>
            <p:ph type="title"/>
          </p:nvPr>
        </p:nvSpPr>
        <p:spPr/>
        <p:txBody>
          <a:bodyPr/>
          <a:lstStyle/>
          <a:p>
            <a:r>
              <a:rPr lang="en-US" dirty="0"/>
              <a:t>Portfolio Sharing</a:t>
            </a:r>
          </a:p>
        </p:txBody>
      </p:sp>
    </p:spTree>
    <p:extLst>
      <p:ext uri="{BB962C8B-B14F-4D97-AF65-F5344CB8AC3E}">
        <p14:creationId xmlns:p14="http://schemas.microsoft.com/office/powerpoint/2010/main" val="23505284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F3B5C56-8900-6518-189A-74C8CD2EDB04}"/>
              </a:ext>
            </a:extLst>
          </p:cNvPr>
          <p:cNvSpPr>
            <a:spLocks noGrp="1"/>
          </p:cNvSpPr>
          <p:nvPr>
            <p:ph idx="1"/>
          </p:nvPr>
        </p:nvSpPr>
        <p:spPr>
          <a:xfrm>
            <a:off x="638556" y="1272540"/>
            <a:ext cx="3680460" cy="3253740"/>
          </a:xfrm>
        </p:spPr>
        <p:txBody>
          <a:bodyPr vert="horz" lIns="91440" tIns="45720" rIns="91440" bIns="45720" rtlCol="0" anchor="t">
            <a:normAutofit/>
          </a:bodyPr>
          <a:lstStyle/>
          <a:p>
            <a:r>
              <a:rPr lang="en-US" dirty="0">
                <a:latin typeface="Noto Sans"/>
                <a:ea typeface="Noto Sans"/>
                <a:cs typeface="Noto Sans"/>
              </a:rPr>
              <a:t>Back in Session 1, you wrote down what you already knew (K) and what you wanted to learn (W) during this course.</a:t>
            </a:r>
            <a:endParaRPr lang="en-US" dirty="0"/>
          </a:p>
          <a:p>
            <a:pPr marL="0" indent="0">
              <a:buNone/>
            </a:pPr>
            <a:endParaRPr lang="en-US" dirty="0">
              <a:latin typeface="Noto Sans"/>
              <a:ea typeface="Noto Sans"/>
              <a:cs typeface="Noto Sans"/>
            </a:endParaRPr>
          </a:p>
          <a:p>
            <a:r>
              <a:rPr lang="en-US" dirty="0">
                <a:latin typeface="Noto Sans"/>
                <a:ea typeface="Noto Sans"/>
                <a:cs typeface="Noto Sans"/>
              </a:rPr>
              <a:t>Now that we've completed the course, let's take a look back at what you wrote. Complete the final section—L, for what you've learned throughout this experience!</a:t>
            </a:r>
          </a:p>
        </p:txBody>
      </p:sp>
      <p:sp>
        <p:nvSpPr>
          <p:cNvPr id="3" name="Title 2">
            <a:extLst>
              <a:ext uri="{FF2B5EF4-FFF2-40B4-BE49-F238E27FC236}">
                <a16:creationId xmlns:a16="http://schemas.microsoft.com/office/drawing/2014/main" id="{6E883388-5B0C-1E1F-F22C-7FCAB2E18453}"/>
              </a:ext>
            </a:extLst>
          </p:cNvPr>
          <p:cNvSpPr>
            <a:spLocks noGrp="1"/>
          </p:cNvSpPr>
          <p:nvPr>
            <p:ph type="title"/>
          </p:nvPr>
        </p:nvSpPr>
        <p:spPr/>
        <p:txBody>
          <a:bodyPr/>
          <a:lstStyle/>
          <a:p>
            <a:r>
              <a:rPr lang="en-US" dirty="0">
                <a:latin typeface="Noto Sans"/>
                <a:ea typeface="Noto Sans"/>
                <a:cs typeface="Noto Sans"/>
              </a:rPr>
              <a:t>K-W-L</a:t>
            </a:r>
            <a:endParaRPr lang="en-US" dirty="0"/>
          </a:p>
        </p:txBody>
      </p:sp>
      <p:pic>
        <p:nvPicPr>
          <p:cNvPr id="4" name="Picture 3" descr="KWL Chart Dark - Book Creator app">
            <a:extLst>
              <a:ext uri="{FF2B5EF4-FFF2-40B4-BE49-F238E27FC236}">
                <a16:creationId xmlns:a16="http://schemas.microsoft.com/office/drawing/2014/main" id="{A1999F7C-BB08-446D-5E68-39C4D0437D9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312257" y="1286952"/>
            <a:ext cx="4374873" cy="3341203"/>
          </a:xfrm>
          <a:prstGeom prst="rect">
            <a:avLst/>
          </a:prstGeom>
        </p:spPr>
      </p:pic>
    </p:spTree>
    <p:extLst>
      <p:ext uri="{BB962C8B-B14F-4D97-AF65-F5344CB8AC3E}">
        <p14:creationId xmlns:p14="http://schemas.microsoft.com/office/powerpoint/2010/main" val="12452271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E14DFD-4566-8834-DB79-F4270E306BFB}"/>
              </a:ext>
            </a:extLst>
          </p:cNvPr>
          <p:cNvSpPr>
            <a:spLocks noGrp="1"/>
          </p:cNvSpPr>
          <p:nvPr>
            <p:ph type="title"/>
          </p:nvPr>
        </p:nvSpPr>
        <p:spPr>
          <a:xfrm>
            <a:off x="623888" y="1282304"/>
            <a:ext cx="7200900" cy="1799967"/>
          </a:xfrm>
        </p:spPr>
        <p:txBody>
          <a:bodyPr/>
          <a:lstStyle/>
          <a:p>
            <a:r>
              <a:rPr lang="en-US" dirty="0">
                <a:latin typeface="Noto Sans"/>
                <a:ea typeface="Noto Sans"/>
                <a:cs typeface="Noto Sans"/>
              </a:rPr>
              <a:t>CONGRATS! You did it!</a:t>
            </a:r>
            <a:endParaRPr lang="en-US" dirty="0"/>
          </a:p>
        </p:txBody>
      </p:sp>
      <p:sp>
        <p:nvSpPr>
          <p:cNvPr id="3" name="Subtitle 2">
            <a:extLst>
              <a:ext uri="{FF2B5EF4-FFF2-40B4-BE49-F238E27FC236}">
                <a16:creationId xmlns:a16="http://schemas.microsoft.com/office/drawing/2014/main" id="{F30A5552-835C-6CD7-C49C-5BD3AC6EABA6}"/>
              </a:ext>
            </a:extLst>
          </p:cNvPr>
          <p:cNvSpPr>
            <a:spLocks noGrp="1"/>
          </p:cNvSpPr>
          <p:nvPr>
            <p:ph type="body" idx="1"/>
          </p:nvPr>
        </p:nvSpPr>
        <p:spPr>
          <a:xfrm>
            <a:off x="623888" y="3442098"/>
            <a:ext cx="7606747" cy="1125140"/>
          </a:xfrm>
        </p:spPr>
        <p:txBody>
          <a:bodyPr vert="horz" lIns="91440" tIns="45720" rIns="91440" bIns="45720" rtlCol="0" anchor="t">
            <a:normAutofit fontScale="92500" lnSpcReduction="10000"/>
          </a:bodyPr>
          <a:lstStyle/>
          <a:p>
            <a:r>
              <a:rPr lang="en-US" dirty="0">
                <a:latin typeface="Noto Sans"/>
                <a:ea typeface="Noto Sans"/>
                <a:cs typeface="Noto Sans"/>
              </a:rPr>
              <a:t>Thank you for your time and dedication over the last 16 sessions. You will likely receive some follow-up asking for feedback on this course, as we </a:t>
            </a:r>
            <a:r>
              <a:rPr lang="en-US">
                <a:latin typeface="Noto Sans"/>
                <a:ea typeface="Noto Sans"/>
                <a:cs typeface="Noto Sans"/>
              </a:rPr>
              <a:t>always like to improve for future cohorts. </a:t>
            </a:r>
            <a:endParaRPr lang="en-US" dirty="0"/>
          </a:p>
          <a:p>
            <a:r>
              <a:rPr lang="en-US">
                <a:latin typeface="Noto Sans"/>
                <a:ea typeface="Noto Sans"/>
                <a:cs typeface="Noto Sans"/>
              </a:rPr>
              <a:t>I </a:t>
            </a:r>
            <a:r>
              <a:rPr lang="en-US" dirty="0">
                <a:latin typeface="Noto Sans"/>
                <a:ea typeface="Noto Sans"/>
                <a:cs typeface="Noto Sans"/>
              </a:rPr>
              <a:t>hope you found this course as meaningful as I did! Keep in touch!</a:t>
            </a:r>
            <a:endParaRPr lang="en-US"/>
          </a:p>
        </p:txBody>
      </p:sp>
    </p:spTree>
    <p:extLst>
      <p:ext uri="{BB962C8B-B14F-4D97-AF65-F5344CB8AC3E}">
        <p14:creationId xmlns:p14="http://schemas.microsoft.com/office/powerpoint/2010/main" val="3440525472"/>
      </p:ext>
    </p:extLst>
  </p:cSld>
  <p:clrMapOvr>
    <a:masterClrMapping/>
  </p:clrMapOvr>
  <p:extLst>
    <p:ext uri="{6950BFC3-D8DA-4A85-94F7-54DA5524770B}">
      <p188:commentRel xmlns:p188="http://schemas.microsoft.com/office/powerpoint/2018/8/main" r:id="rId2"/>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B3DA572-CF0A-AB2C-7EED-487D6FDCA0D7}"/>
              </a:ext>
            </a:extLst>
          </p:cNvPr>
          <p:cNvSpPr>
            <a:spLocks noGrp="1"/>
          </p:cNvSpPr>
          <p:nvPr>
            <p:ph type="body" sz="quarter" idx="10"/>
          </p:nvPr>
        </p:nvSpPr>
        <p:spPr>
          <a:xfrm>
            <a:off x="1249680" y="944880"/>
            <a:ext cx="6644640" cy="3159760"/>
          </a:xfrm>
          <a:noFill/>
          <a:ln>
            <a:noFill/>
          </a:ln>
        </p:spPr>
        <p:style>
          <a:lnRef idx="0">
            <a:scrgbClr r="0" g="0" b="0"/>
          </a:lnRef>
          <a:fillRef idx="0">
            <a:scrgbClr r="0" g="0" b="0"/>
          </a:fillRef>
          <a:effectRef idx="0">
            <a:scrgbClr r="0" g="0" b="0"/>
          </a:effectRef>
          <a:fontRef idx="minor">
            <a:schemeClr val="dk1"/>
          </a:fontRef>
        </p:style>
        <p:txBody>
          <a:bodyPr>
            <a:noAutofit/>
          </a:bodyPr>
          <a:lstStyle/>
          <a:p>
            <a:pPr algn="ctr"/>
            <a:r>
              <a:rPr lang="en-US" sz="1400"/>
              <a:t>NIWL Registered Apprenticeships are supported by the Employment Training Administration of the U.S. Department of Labor as part of an ABA2 grant award totaling $8 million with 0% financed from non-governmental sources.</a:t>
            </a:r>
          </a:p>
          <a:p>
            <a:endParaRPr lang="en-US" sz="1400"/>
          </a:p>
          <a:p>
            <a:pPr algn="ctr"/>
            <a:r>
              <a:rPr lang="en-US" sz="1400"/>
              <a:t>This workforce product was funded by a grant awarded by the U.S. Department of Labor (DOL)’s Employment and Training Administration. The product was created by the recipient and does not necessarily reflect the official position of DOL. DOL makes no guarantees, warranties, or assurances of any kind, express or implied, with respect to such information, including any information on linked sites and including, but not limited to, accuracy of the information or its completeness, timeliness, usefulness, adequacy, continued availability, or ownership. This product is copyrighted by the institution that created it.</a:t>
            </a:r>
          </a:p>
        </p:txBody>
      </p:sp>
    </p:spTree>
    <p:extLst>
      <p:ext uri="{BB962C8B-B14F-4D97-AF65-F5344CB8AC3E}">
        <p14:creationId xmlns:p14="http://schemas.microsoft.com/office/powerpoint/2010/main" val="34746684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F55885D-E8F7-C927-8B35-839D5CC2AF7D}"/>
              </a:ext>
            </a:extLst>
          </p:cNvPr>
          <p:cNvSpPr>
            <a:spLocks noGrp="1"/>
          </p:cNvSpPr>
          <p:nvPr>
            <p:ph type="title"/>
          </p:nvPr>
        </p:nvSpPr>
        <p:spPr>
          <a:xfrm>
            <a:off x="3025635" y="537184"/>
            <a:ext cx="3316147" cy="627610"/>
          </a:xfrm>
        </p:spPr>
        <p:txBody>
          <a:bodyPr>
            <a:normAutofit/>
          </a:bodyPr>
          <a:lstStyle/>
          <a:p>
            <a:r>
              <a:rPr lang="en-US" sz="2000" dirty="0">
                <a:latin typeface="Noto Sans"/>
                <a:ea typeface="Noto Sans"/>
                <a:cs typeface="Noto Sans"/>
              </a:rPr>
              <a:t>Our Community Norms </a:t>
            </a:r>
          </a:p>
        </p:txBody>
      </p:sp>
      <p:sp>
        <p:nvSpPr>
          <p:cNvPr id="2" name="Content Placeholder 1">
            <a:extLst>
              <a:ext uri="{FF2B5EF4-FFF2-40B4-BE49-F238E27FC236}">
                <a16:creationId xmlns:a16="http://schemas.microsoft.com/office/drawing/2014/main" id="{1B054398-76EA-8233-C812-D6D4884F50B1}"/>
              </a:ext>
            </a:extLst>
          </p:cNvPr>
          <p:cNvSpPr>
            <a:spLocks noGrp="1"/>
          </p:cNvSpPr>
          <p:nvPr>
            <p:ph type="body" idx="1"/>
          </p:nvPr>
        </p:nvSpPr>
        <p:spPr>
          <a:xfrm>
            <a:off x="652825" y="1619086"/>
            <a:ext cx="3598280" cy="2557507"/>
          </a:xfrm>
        </p:spPr>
        <p:txBody>
          <a:bodyPr vert="horz" lIns="91440" tIns="45720" rIns="91440" bIns="45720" rtlCol="0" anchor="t">
            <a:normAutofit/>
          </a:bodyPr>
          <a:lstStyle/>
          <a:p>
            <a:pPr marL="285750" indent="-285750">
              <a:buChar char="•"/>
            </a:pPr>
            <a:r>
              <a:rPr lang="en-US" sz="1400">
                <a:latin typeface="Noto Sans"/>
                <a:ea typeface="Noto Sans"/>
                <a:cs typeface="Noto Sans"/>
              </a:rPr>
              <a:t>Navigator will copy and paste the community norms on this slide that are agreed upon by the entire group in Session 1.</a:t>
            </a:r>
            <a:endParaRPr lang="en-US"/>
          </a:p>
          <a:p>
            <a:pPr marL="285750" indent="-285750">
              <a:buChar char="•"/>
            </a:pPr>
            <a:r>
              <a:rPr lang="en-US" sz="1400">
                <a:latin typeface="Noto Sans"/>
                <a:ea typeface="Noto Sans"/>
                <a:cs typeface="Noto Sans"/>
              </a:rPr>
              <a:t> Navigator will display community norms at the beginning of each session and ask group if they're still OK with them, or if they want to add/change anything.</a:t>
            </a:r>
          </a:p>
          <a:p>
            <a:pPr marL="171450" indent="-171450">
              <a:buChar char="•"/>
            </a:pPr>
            <a:endParaRPr lang="en-US" sz="1050">
              <a:latin typeface="Noto Sans"/>
              <a:ea typeface="Noto Sans"/>
              <a:cs typeface="Noto Sans"/>
            </a:endParaRPr>
          </a:p>
        </p:txBody>
      </p:sp>
      <p:sp>
        <p:nvSpPr>
          <p:cNvPr id="5" name="Content Placeholder 1">
            <a:extLst>
              <a:ext uri="{FF2B5EF4-FFF2-40B4-BE49-F238E27FC236}">
                <a16:creationId xmlns:a16="http://schemas.microsoft.com/office/drawing/2014/main" id="{D86023A7-5D26-D45D-CBD7-49E3C609D910}"/>
              </a:ext>
            </a:extLst>
          </p:cNvPr>
          <p:cNvSpPr txBox="1">
            <a:spLocks/>
          </p:cNvSpPr>
          <p:nvPr/>
        </p:nvSpPr>
        <p:spPr>
          <a:xfrm>
            <a:off x="4443830" y="1552261"/>
            <a:ext cx="3321935" cy="2974501"/>
          </a:xfrm>
          <a:prstGeom prst="rect">
            <a:avLst/>
          </a:prstGeom>
        </p:spPr>
        <p:txBody>
          <a:bodyPr vert="horz" lIns="91440" tIns="45720" rIns="91440" bIns="45720" rtlCol="0" anchor="t">
            <a:normAutofit/>
          </a:bodyPr>
          <a:lstStyle>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8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System Font Regular"/>
              <a:buChar char="–"/>
              <a:defRPr sz="15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35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Tx/>
              <a:buFont typeface="Arial" panose="020B0604020202020204" pitchFamily="34" charset="0"/>
              <a:buChar char="•"/>
              <a:defRPr sz="12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Tx/>
              <a:buFont typeface="System Font Regular"/>
              <a:buChar char="–"/>
              <a:defRPr sz="12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a:latin typeface="Noto Sans"/>
                <a:ea typeface="Noto Sans"/>
                <a:cs typeface="Noto Sans"/>
              </a:rPr>
              <a:t> </a:t>
            </a:r>
          </a:p>
          <a:p>
            <a:r>
              <a:rPr lang="en-US">
                <a:latin typeface="Noto Sans"/>
                <a:ea typeface="Noto Sans"/>
                <a:cs typeface="Noto Sans"/>
              </a:rPr>
              <a:t>  </a:t>
            </a:r>
          </a:p>
          <a:p>
            <a:r>
              <a:rPr lang="en-US">
                <a:latin typeface="Noto Sans"/>
                <a:ea typeface="Noto Sans"/>
                <a:cs typeface="Noto Sans"/>
              </a:rPr>
              <a:t>  </a:t>
            </a:r>
          </a:p>
          <a:p>
            <a:r>
              <a:rPr lang="en-US">
                <a:latin typeface="Noto Sans"/>
                <a:ea typeface="Noto Sans"/>
                <a:cs typeface="Noto Sans"/>
              </a:rPr>
              <a:t>  </a:t>
            </a:r>
          </a:p>
          <a:p>
            <a:r>
              <a:rPr lang="en-US">
                <a:latin typeface="Noto Sans"/>
                <a:ea typeface="Noto Sans"/>
                <a:cs typeface="Noto Sans"/>
              </a:rPr>
              <a:t>  </a:t>
            </a:r>
          </a:p>
        </p:txBody>
      </p:sp>
    </p:spTree>
    <p:extLst>
      <p:ext uri="{BB962C8B-B14F-4D97-AF65-F5344CB8AC3E}">
        <p14:creationId xmlns:p14="http://schemas.microsoft.com/office/powerpoint/2010/main" val="12387338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9178A2-80AA-D502-0F0E-2A6E5E97E20E}"/>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7B15054-C889-F28F-6805-461571744FA3}"/>
              </a:ext>
            </a:extLst>
          </p:cNvPr>
          <p:cNvSpPr>
            <a:spLocks noGrp="1"/>
          </p:cNvSpPr>
          <p:nvPr>
            <p:ph idx="1"/>
          </p:nvPr>
        </p:nvSpPr>
        <p:spPr/>
        <p:txBody>
          <a:bodyPr vert="horz" lIns="91440" tIns="45720" rIns="91440" bIns="45720" rtlCol="0" anchor="t">
            <a:normAutofit/>
          </a:bodyPr>
          <a:lstStyle/>
          <a:p>
            <a:r>
              <a:rPr lang="en-US">
                <a:latin typeface="Noto Sans"/>
                <a:ea typeface="Noto Sans"/>
                <a:cs typeface="Noto Sans"/>
              </a:rPr>
              <a:t>Navigator will pick an Icebreaker of their choosing and write the instructions on this slide. </a:t>
            </a:r>
          </a:p>
        </p:txBody>
      </p:sp>
      <p:sp>
        <p:nvSpPr>
          <p:cNvPr id="3" name="Title 2">
            <a:extLst>
              <a:ext uri="{FF2B5EF4-FFF2-40B4-BE49-F238E27FC236}">
                <a16:creationId xmlns:a16="http://schemas.microsoft.com/office/drawing/2014/main" id="{5218D132-F32B-72DF-01DC-D340F5BFB991}"/>
              </a:ext>
            </a:extLst>
          </p:cNvPr>
          <p:cNvSpPr>
            <a:spLocks noGrp="1"/>
          </p:cNvSpPr>
          <p:nvPr>
            <p:ph type="title"/>
          </p:nvPr>
        </p:nvSpPr>
        <p:spPr/>
        <p:txBody>
          <a:bodyPr/>
          <a:lstStyle/>
          <a:p>
            <a:r>
              <a:rPr lang="en-US">
                <a:latin typeface="Noto Sans"/>
                <a:ea typeface="Noto Sans"/>
                <a:cs typeface="Noto Sans"/>
              </a:rPr>
              <a:t>Icebreaker - Instructions</a:t>
            </a:r>
            <a:endParaRPr lang="en-US"/>
          </a:p>
        </p:txBody>
      </p:sp>
    </p:spTree>
    <p:extLst>
      <p:ext uri="{BB962C8B-B14F-4D97-AF65-F5344CB8AC3E}">
        <p14:creationId xmlns:p14="http://schemas.microsoft.com/office/powerpoint/2010/main" val="4931268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60A6D6-BD61-4754-BA89-AFF644B6F9D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0EC54075-2511-FD1F-B3E5-34F211BFE2BC}"/>
              </a:ext>
            </a:extLst>
          </p:cNvPr>
          <p:cNvSpPr>
            <a:spLocks noGrp="1"/>
          </p:cNvSpPr>
          <p:nvPr>
            <p:ph type="title"/>
          </p:nvPr>
        </p:nvSpPr>
        <p:spPr>
          <a:xfrm>
            <a:off x="623888" y="1282304"/>
            <a:ext cx="7468564" cy="1544531"/>
          </a:xfrm>
        </p:spPr>
        <p:txBody>
          <a:bodyPr>
            <a:normAutofit/>
          </a:bodyPr>
          <a:lstStyle/>
          <a:p>
            <a:r>
              <a:rPr lang="en-US" dirty="0">
                <a:latin typeface="Noto Sans"/>
                <a:ea typeface="Noto Sans"/>
                <a:cs typeface="Noto Sans"/>
              </a:rPr>
              <a:t>Module 4.5 -  Transition Support</a:t>
            </a:r>
            <a:endParaRPr lang="en-US" dirty="0"/>
          </a:p>
        </p:txBody>
      </p:sp>
      <p:sp>
        <p:nvSpPr>
          <p:cNvPr id="2" name="Content Placeholder 1">
            <a:extLst>
              <a:ext uri="{FF2B5EF4-FFF2-40B4-BE49-F238E27FC236}">
                <a16:creationId xmlns:a16="http://schemas.microsoft.com/office/drawing/2014/main" id="{A71F34D7-56EA-92FF-5289-7B57190D228D}"/>
              </a:ext>
            </a:extLst>
          </p:cNvPr>
          <p:cNvSpPr>
            <a:spLocks noGrp="1"/>
          </p:cNvSpPr>
          <p:nvPr>
            <p:ph type="body" idx="1"/>
          </p:nvPr>
        </p:nvSpPr>
        <p:spPr>
          <a:xfrm>
            <a:off x="623888" y="2931929"/>
            <a:ext cx="4567660" cy="505435"/>
          </a:xfrm>
        </p:spPr>
        <p:txBody>
          <a:bodyPr vert="horz" lIns="91440" tIns="45720" rIns="91440" bIns="45720" rtlCol="0" anchor="t">
            <a:noAutofit/>
          </a:bodyPr>
          <a:lstStyle/>
          <a:p>
            <a:pPr>
              <a:lnSpc>
                <a:spcPct val="120000"/>
              </a:lnSpc>
            </a:pPr>
            <a:r>
              <a:rPr lang="en-US" sz="1500" dirty="0">
                <a:latin typeface="Noto Sans"/>
                <a:ea typeface="Noto Sans"/>
                <a:cs typeface="Noto Sans"/>
              </a:rPr>
              <a:t>Preparing for Registered Apprenticeships or Employment in Mental Health Settings</a:t>
            </a:r>
            <a:endParaRPr lang="en-US" dirty="0">
              <a:latin typeface="Noto Sans"/>
              <a:ea typeface="Noto Sans"/>
              <a:cs typeface="Noto Sans"/>
            </a:endParaRPr>
          </a:p>
        </p:txBody>
      </p:sp>
    </p:spTree>
    <p:extLst>
      <p:ext uri="{BB962C8B-B14F-4D97-AF65-F5344CB8AC3E}">
        <p14:creationId xmlns:p14="http://schemas.microsoft.com/office/powerpoint/2010/main" val="9191346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885535C-6CE9-7959-AC9E-E74609B2036F}"/>
              </a:ext>
            </a:extLst>
          </p:cNvPr>
          <p:cNvSpPr>
            <a:spLocks noGrp="1"/>
          </p:cNvSpPr>
          <p:nvPr>
            <p:ph idx="1"/>
          </p:nvPr>
        </p:nvSpPr>
        <p:spPr/>
        <p:txBody>
          <a:bodyPr vert="horz" lIns="91440" tIns="45720" rIns="91440" bIns="45720" rtlCol="0" anchor="t">
            <a:normAutofit/>
          </a:bodyPr>
          <a:lstStyle/>
          <a:p>
            <a:r>
              <a:rPr lang="en-US" dirty="0">
                <a:latin typeface="Noto Sans"/>
                <a:ea typeface="Noto Sans"/>
                <a:cs typeface="Noto Sans"/>
              </a:rPr>
              <a:t>Time for the Learners to become the Teacher!</a:t>
            </a:r>
            <a:endParaRPr lang="en-US" dirty="0"/>
          </a:p>
        </p:txBody>
      </p:sp>
      <p:sp>
        <p:nvSpPr>
          <p:cNvPr id="2" name="Title 1">
            <a:extLst>
              <a:ext uri="{FF2B5EF4-FFF2-40B4-BE49-F238E27FC236}">
                <a16:creationId xmlns:a16="http://schemas.microsoft.com/office/drawing/2014/main" id="{E90823E5-3C89-E131-9028-C26E8230F62B}"/>
              </a:ext>
            </a:extLst>
          </p:cNvPr>
          <p:cNvSpPr>
            <a:spLocks noGrp="1"/>
          </p:cNvSpPr>
          <p:nvPr>
            <p:ph type="title"/>
          </p:nvPr>
        </p:nvSpPr>
        <p:spPr/>
        <p:txBody>
          <a:bodyPr/>
          <a:lstStyle/>
          <a:p>
            <a:r>
              <a:rPr lang="en-US" dirty="0">
                <a:latin typeface="Noto Sans"/>
                <a:ea typeface="Noto Sans"/>
                <a:cs typeface="Noto Sans"/>
              </a:rPr>
              <a:t>Review</a:t>
            </a:r>
            <a:endParaRPr lang="en-US" dirty="0"/>
          </a:p>
        </p:txBody>
      </p:sp>
      <p:sp>
        <p:nvSpPr>
          <p:cNvPr id="4" name="TextBox 3">
            <a:extLst>
              <a:ext uri="{FF2B5EF4-FFF2-40B4-BE49-F238E27FC236}">
                <a16:creationId xmlns:a16="http://schemas.microsoft.com/office/drawing/2014/main" id="{7FF74DB3-774F-7DDC-A7D8-542BCE7C5F0B}"/>
              </a:ext>
            </a:extLst>
          </p:cNvPr>
          <p:cNvSpPr txBox="1"/>
          <p:nvPr/>
        </p:nvSpPr>
        <p:spPr>
          <a:xfrm>
            <a:off x="1182065" y="1887397"/>
            <a:ext cx="7235622" cy="19920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200000"/>
              </a:lnSpc>
            </a:pPr>
            <a:r>
              <a:rPr lang="en-US" sz="1600" b="1" dirty="0">
                <a:latin typeface="Noto Sans"/>
                <a:cs typeface="Segoe UI"/>
              </a:rPr>
              <a:t>Group 1:</a:t>
            </a:r>
            <a:r>
              <a:rPr lang="en-US" sz="1600" dirty="0">
                <a:latin typeface="Noto Sans"/>
                <a:cs typeface="Segoe UI"/>
              </a:rPr>
              <a:t> Registered Apprenticeship Programs (General) </a:t>
            </a:r>
            <a:endParaRPr lang="en-US"/>
          </a:p>
          <a:p>
            <a:pPr>
              <a:lnSpc>
                <a:spcPct val="200000"/>
              </a:lnSpc>
            </a:pPr>
            <a:r>
              <a:rPr lang="en-US" sz="1600" b="1" dirty="0">
                <a:latin typeface="Noto Sans"/>
                <a:cs typeface="Segoe UI"/>
              </a:rPr>
              <a:t>Group 2: </a:t>
            </a:r>
            <a:r>
              <a:rPr lang="en-US" sz="1600" dirty="0">
                <a:latin typeface="Noto Sans"/>
                <a:cs typeface="Segoe UI"/>
              </a:rPr>
              <a:t>Youth Development Practitioner position</a:t>
            </a:r>
            <a:endParaRPr lang="en-US" sz="1600" dirty="0">
              <a:latin typeface="Noto Sans"/>
              <a:ea typeface="Noto Sans"/>
              <a:cs typeface="Segoe UI"/>
            </a:endParaRPr>
          </a:p>
          <a:p>
            <a:pPr>
              <a:lnSpc>
                <a:spcPct val="200000"/>
              </a:lnSpc>
            </a:pPr>
            <a:r>
              <a:rPr lang="en-US" sz="1600" b="1" dirty="0">
                <a:latin typeface="Noto Sans"/>
                <a:cs typeface="Segoe UI"/>
              </a:rPr>
              <a:t>Group 3:</a:t>
            </a:r>
            <a:r>
              <a:rPr lang="en-US" sz="1600" dirty="0">
                <a:latin typeface="Noto Sans"/>
                <a:cs typeface="Segoe UI"/>
              </a:rPr>
              <a:t> Substance Use Disorder and Mental Health Counselor position</a:t>
            </a:r>
            <a:endParaRPr lang="en-US" sz="1600" dirty="0">
              <a:latin typeface="Noto Sans"/>
              <a:ea typeface="Noto Sans"/>
              <a:cs typeface="Segoe UI"/>
            </a:endParaRPr>
          </a:p>
          <a:p>
            <a:pPr>
              <a:lnSpc>
                <a:spcPct val="200000"/>
              </a:lnSpc>
            </a:pPr>
            <a:r>
              <a:rPr lang="en-US" sz="1600" b="1" dirty="0">
                <a:latin typeface="Noto Sans"/>
                <a:cs typeface="Segoe UI"/>
              </a:rPr>
              <a:t>Group 4: </a:t>
            </a:r>
            <a:r>
              <a:rPr lang="en-US" sz="1600" dirty="0">
                <a:latin typeface="Noto Sans"/>
                <a:cs typeface="Segoe UI"/>
              </a:rPr>
              <a:t>Peer Support Specialist position</a:t>
            </a:r>
            <a:endParaRPr lang="en-US" sz="1600" dirty="0">
              <a:latin typeface="Noto Sans"/>
              <a:ea typeface="Noto Sans"/>
              <a:cs typeface="Segoe UI"/>
            </a:endParaRPr>
          </a:p>
        </p:txBody>
      </p:sp>
    </p:spTree>
    <p:extLst>
      <p:ext uri="{BB962C8B-B14F-4D97-AF65-F5344CB8AC3E}">
        <p14:creationId xmlns:p14="http://schemas.microsoft.com/office/powerpoint/2010/main" val="18810056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05A27C9-5AC9-36BE-6B4B-F00AED9724D3}"/>
              </a:ext>
            </a:extLst>
          </p:cNvPr>
          <p:cNvSpPr>
            <a:spLocks noGrp="1"/>
          </p:cNvSpPr>
          <p:nvPr>
            <p:ph idx="1"/>
          </p:nvPr>
        </p:nvSpPr>
        <p:spPr>
          <a:xfrm>
            <a:off x="630936" y="1285079"/>
            <a:ext cx="3676409" cy="3241201"/>
          </a:xfrm>
        </p:spPr>
        <p:txBody>
          <a:bodyPr vert="horz" lIns="91440" tIns="45720" rIns="91440" bIns="45720" rtlCol="0" anchor="t">
            <a:normAutofit lnSpcReduction="10000"/>
          </a:bodyPr>
          <a:lstStyle/>
          <a:p>
            <a:r>
              <a:rPr lang="en-US" dirty="0">
                <a:latin typeface="Noto Sans"/>
                <a:ea typeface="Noto Sans"/>
                <a:cs typeface="Noto Sans"/>
              </a:rPr>
              <a:t>Research potential employers and apprenticeship sponsors.</a:t>
            </a:r>
          </a:p>
          <a:p>
            <a:pPr marL="0" indent="0">
              <a:buNone/>
            </a:pPr>
            <a:endParaRPr lang="en-US" dirty="0">
              <a:latin typeface="Noto Sans"/>
              <a:ea typeface="Noto Sans"/>
              <a:cs typeface="Noto Sans"/>
            </a:endParaRPr>
          </a:p>
          <a:p>
            <a:r>
              <a:rPr lang="en-US" dirty="0">
                <a:latin typeface="Noto Sans"/>
                <a:ea typeface="Noto Sans"/>
                <a:cs typeface="Noto Sans"/>
              </a:rPr>
              <a:t>Understand job descriptions and role expectations in mental health settings.</a:t>
            </a:r>
          </a:p>
          <a:p>
            <a:pPr marL="0" indent="0">
              <a:buNone/>
            </a:pPr>
            <a:endParaRPr lang="en-US" dirty="0">
              <a:latin typeface="Noto Sans"/>
              <a:ea typeface="Noto Sans"/>
              <a:cs typeface="Noto Sans"/>
            </a:endParaRPr>
          </a:p>
          <a:p>
            <a:r>
              <a:rPr lang="en-US" dirty="0">
                <a:latin typeface="Noto Sans"/>
                <a:ea typeface="Noto Sans"/>
                <a:cs typeface="Noto Sans"/>
              </a:rPr>
              <a:t>Acquire certifications or training that align with industry requirements.</a:t>
            </a:r>
          </a:p>
          <a:p>
            <a:endParaRPr lang="en-US" dirty="0"/>
          </a:p>
        </p:txBody>
      </p:sp>
      <p:sp>
        <p:nvSpPr>
          <p:cNvPr id="3" name="Title 2">
            <a:extLst>
              <a:ext uri="{FF2B5EF4-FFF2-40B4-BE49-F238E27FC236}">
                <a16:creationId xmlns:a16="http://schemas.microsoft.com/office/drawing/2014/main" id="{54AC8C44-96CD-311C-4B5A-7639024A35AF}"/>
              </a:ext>
            </a:extLst>
          </p:cNvPr>
          <p:cNvSpPr>
            <a:spLocks noGrp="1"/>
          </p:cNvSpPr>
          <p:nvPr>
            <p:ph type="title"/>
          </p:nvPr>
        </p:nvSpPr>
        <p:spPr/>
        <p:txBody>
          <a:bodyPr/>
          <a:lstStyle/>
          <a:p>
            <a:r>
              <a:rPr lang="en-US"/>
              <a:t>Preparing for Apprenticeships and Employment</a:t>
            </a:r>
          </a:p>
        </p:txBody>
      </p:sp>
      <p:pic>
        <p:nvPicPr>
          <p:cNvPr id="5" name="Picture 4" descr="A person and person sitting on books and a computer&#10;&#10;AI-generated content may be incorrect.">
            <a:extLst>
              <a:ext uri="{FF2B5EF4-FFF2-40B4-BE49-F238E27FC236}">
                <a16:creationId xmlns:a16="http://schemas.microsoft.com/office/drawing/2014/main" id="{48ED44F6-7379-EBA1-9C4E-2F27EEF75AFC}"/>
              </a:ext>
            </a:extLst>
          </p:cNvPr>
          <p:cNvPicPr>
            <a:picLocks noChangeAspect="1"/>
          </p:cNvPicPr>
          <p:nvPr/>
        </p:nvPicPr>
        <p:blipFill>
          <a:blip r:embed="rId2"/>
          <a:stretch>
            <a:fillRect/>
          </a:stretch>
        </p:blipFill>
        <p:spPr>
          <a:xfrm>
            <a:off x="4308737" y="1557398"/>
            <a:ext cx="3912123" cy="2426586"/>
          </a:xfrm>
          <a:prstGeom prst="rect">
            <a:avLst/>
          </a:prstGeom>
        </p:spPr>
      </p:pic>
    </p:spTree>
    <p:extLst>
      <p:ext uri="{BB962C8B-B14F-4D97-AF65-F5344CB8AC3E}">
        <p14:creationId xmlns:p14="http://schemas.microsoft.com/office/powerpoint/2010/main" val="31583191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40E0E6A-6297-F2D1-5793-EC49BBF8D8CD}"/>
              </a:ext>
            </a:extLst>
          </p:cNvPr>
          <p:cNvSpPr>
            <a:spLocks noGrp="1"/>
          </p:cNvSpPr>
          <p:nvPr>
            <p:ph idx="1"/>
          </p:nvPr>
        </p:nvSpPr>
        <p:spPr>
          <a:xfrm>
            <a:off x="638556" y="1201259"/>
            <a:ext cx="3452150" cy="3241201"/>
          </a:xfrm>
        </p:spPr>
        <p:txBody>
          <a:bodyPr vert="horz" lIns="91440" tIns="45720" rIns="91440" bIns="45720" rtlCol="0" anchor="t">
            <a:normAutofit lnSpcReduction="10000"/>
          </a:bodyPr>
          <a:lstStyle/>
          <a:p>
            <a:r>
              <a:rPr lang="en-US" dirty="0">
                <a:latin typeface="Noto Sans"/>
                <a:ea typeface="Noto Sans"/>
                <a:cs typeface="Noto Sans"/>
              </a:rPr>
              <a:t>Professional behavior: Punctuality, teamwork, and communication.</a:t>
            </a:r>
          </a:p>
          <a:p>
            <a:pPr marL="0" indent="0">
              <a:buNone/>
            </a:pPr>
            <a:endParaRPr lang="en-US" dirty="0">
              <a:latin typeface="Noto Sans"/>
              <a:ea typeface="Noto Sans"/>
              <a:cs typeface="Noto Sans"/>
            </a:endParaRPr>
          </a:p>
          <a:p>
            <a:r>
              <a:rPr lang="en-US" dirty="0">
                <a:latin typeface="Noto Sans"/>
                <a:ea typeface="Noto Sans"/>
                <a:cs typeface="Noto Sans"/>
              </a:rPr>
              <a:t>Adapting to workplace culture and navigating challenges</a:t>
            </a:r>
          </a:p>
          <a:p>
            <a:pPr marL="0" indent="0">
              <a:buNone/>
            </a:pPr>
            <a:endParaRPr lang="en-US" dirty="0">
              <a:latin typeface="Noto Sans"/>
              <a:ea typeface="Noto Sans"/>
              <a:cs typeface="Noto Sans"/>
            </a:endParaRPr>
          </a:p>
          <a:p>
            <a:r>
              <a:rPr lang="en-US" dirty="0">
                <a:latin typeface="Noto Sans"/>
                <a:ea typeface="Noto Sans"/>
                <a:cs typeface="Noto Sans"/>
              </a:rPr>
              <a:t>Building resilience and coping mechanisms for high-stress environments</a:t>
            </a:r>
          </a:p>
          <a:p>
            <a:endParaRPr lang="en-US" dirty="0"/>
          </a:p>
        </p:txBody>
      </p:sp>
      <p:sp>
        <p:nvSpPr>
          <p:cNvPr id="3" name="Title 2">
            <a:extLst>
              <a:ext uri="{FF2B5EF4-FFF2-40B4-BE49-F238E27FC236}">
                <a16:creationId xmlns:a16="http://schemas.microsoft.com/office/drawing/2014/main" id="{C935AB60-57BA-84CB-1B20-21AF2078B0B3}"/>
              </a:ext>
            </a:extLst>
          </p:cNvPr>
          <p:cNvSpPr>
            <a:spLocks noGrp="1"/>
          </p:cNvSpPr>
          <p:nvPr>
            <p:ph type="title"/>
          </p:nvPr>
        </p:nvSpPr>
        <p:spPr/>
        <p:txBody>
          <a:bodyPr/>
          <a:lstStyle/>
          <a:p>
            <a:r>
              <a:rPr lang="en-US" dirty="0">
                <a:latin typeface="Noto Sans"/>
                <a:ea typeface="Noto Sans"/>
                <a:cs typeface="Noto Sans"/>
              </a:rPr>
              <a:t>Workplace Readiness</a:t>
            </a:r>
            <a:endParaRPr lang="en-US" dirty="0"/>
          </a:p>
        </p:txBody>
      </p:sp>
      <p:pic>
        <p:nvPicPr>
          <p:cNvPr id="4" name="Picture 3" descr="time-savings-ceec6ad9436799414491ae768527a67ae727cc466e04df160a266e496eeb6d77  - Your Business Value">
            <a:extLst>
              <a:ext uri="{FF2B5EF4-FFF2-40B4-BE49-F238E27FC236}">
                <a16:creationId xmlns:a16="http://schemas.microsoft.com/office/drawing/2014/main" id="{4121398C-C26C-289F-0F7E-E621F6367A0E}"/>
              </a:ext>
            </a:extLst>
          </p:cNvPr>
          <p:cNvPicPr>
            <a:picLocks noChangeAspect="1"/>
          </p:cNvPicPr>
          <p:nvPr/>
        </p:nvPicPr>
        <p:blipFill>
          <a:blip r:embed="rId2"/>
          <a:stretch>
            <a:fillRect/>
          </a:stretch>
        </p:blipFill>
        <p:spPr>
          <a:xfrm>
            <a:off x="4437444" y="1200150"/>
            <a:ext cx="3271294" cy="3242358"/>
          </a:xfrm>
          <a:prstGeom prst="rect">
            <a:avLst/>
          </a:prstGeom>
        </p:spPr>
      </p:pic>
    </p:spTree>
    <p:extLst>
      <p:ext uri="{BB962C8B-B14F-4D97-AF65-F5344CB8AC3E}">
        <p14:creationId xmlns:p14="http://schemas.microsoft.com/office/powerpoint/2010/main" val="33051965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6A7F448-6AEA-2752-0F79-1BA677330D48}"/>
              </a:ext>
            </a:extLst>
          </p:cNvPr>
          <p:cNvSpPr>
            <a:spLocks noGrp="1"/>
          </p:cNvSpPr>
          <p:nvPr>
            <p:ph idx="1"/>
          </p:nvPr>
        </p:nvSpPr>
        <p:spPr>
          <a:xfrm>
            <a:off x="3481202" y="1068054"/>
            <a:ext cx="5528358" cy="3241201"/>
          </a:xfrm>
        </p:spPr>
        <p:txBody>
          <a:bodyPr vert="horz" lIns="91440" tIns="45720" rIns="91440" bIns="45720" rtlCol="0" anchor="t">
            <a:normAutofit/>
          </a:bodyPr>
          <a:lstStyle/>
          <a:p>
            <a:endParaRPr lang="en-US" sz="2400" dirty="0"/>
          </a:p>
          <a:p>
            <a:endParaRPr lang="en-US" sz="2400" dirty="0"/>
          </a:p>
          <a:p>
            <a:r>
              <a:rPr lang="en-US" sz="2400" i="1" dirty="0">
                <a:latin typeface="Noto Sans"/>
                <a:ea typeface="Noto Sans"/>
                <a:cs typeface="Noto Sans"/>
              </a:rPr>
              <a:t>What challenges might you face when transitioning into a professional mental health setting, and how can you prepare for them?  </a:t>
            </a:r>
          </a:p>
          <a:p>
            <a:pPr marL="0" indent="0">
              <a:buNone/>
            </a:pPr>
            <a:endParaRPr lang="en-US" sz="2400" dirty="0"/>
          </a:p>
        </p:txBody>
      </p:sp>
      <p:sp>
        <p:nvSpPr>
          <p:cNvPr id="3" name="Title 2">
            <a:extLst>
              <a:ext uri="{FF2B5EF4-FFF2-40B4-BE49-F238E27FC236}">
                <a16:creationId xmlns:a16="http://schemas.microsoft.com/office/drawing/2014/main" id="{3273512B-F3B1-DA0F-0A6E-189595A55CAB}"/>
              </a:ext>
            </a:extLst>
          </p:cNvPr>
          <p:cNvSpPr>
            <a:spLocks noGrp="1"/>
          </p:cNvSpPr>
          <p:nvPr>
            <p:ph type="title"/>
          </p:nvPr>
        </p:nvSpPr>
        <p:spPr/>
        <p:txBody>
          <a:bodyPr/>
          <a:lstStyle/>
          <a:p>
            <a:r>
              <a:rPr lang="en-US" dirty="0">
                <a:latin typeface="Noto Sans"/>
                <a:ea typeface="Noto Sans"/>
                <a:cs typeface="Noto Sans"/>
              </a:rPr>
              <a:t>Think-Pair-Share</a:t>
            </a:r>
            <a:endParaRPr lang="en-US" dirty="0"/>
          </a:p>
        </p:txBody>
      </p:sp>
      <p:pic>
        <p:nvPicPr>
          <p:cNvPr id="4" name="Picture 3" descr="Face your Own Challenges">
            <a:extLst>
              <a:ext uri="{FF2B5EF4-FFF2-40B4-BE49-F238E27FC236}">
                <a16:creationId xmlns:a16="http://schemas.microsoft.com/office/drawing/2014/main" id="{275BB08F-E0B4-13CD-4675-5942C17EF44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21803" y="1778247"/>
            <a:ext cx="4168332" cy="2187442"/>
          </a:xfrm>
          <a:prstGeom prst="rect">
            <a:avLst/>
          </a:prstGeom>
        </p:spPr>
      </p:pic>
    </p:spTree>
    <p:extLst>
      <p:ext uri="{BB962C8B-B14F-4D97-AF65-F5344CB8AC3E}">
        <p14:creationId xmlns:p14="http://schemas.microsoft.com/office/powerpoint/2010/main" val="1876911787"/>
      </p:ext>
    </p:extLst>
  </p:cSld>
  <p:clrMapOvr>
    <a:masterClrMapping/>
  </p:clrMapOvr>
</p:sld>
</file>

<file path=ppt/theme/theme1.xml><?xml version="1.0" encoding="utf-8"?>
<a:theme xmlns:a="http://schemas.openxmlformats.org/drawingml/2006/main" name="fhi-360-powerpoint-template-option-a-noto-sans-font">
  <a:themeElements>
    <a:clrScheme name="FHI360 1">
      <a:dk1>
        <a:srgbClr val="000000"/>
      </a:dk1>
      <a:lt1>
        <a:srgbClr val="FFFFFF"/>
      </a:lt1>
      <a:dk2>
        <a:srgbClr val="FF4719"/>
      </a:dk2>
      <a:lt2>
        <a:srgbClr val="253746"/>
      </a:lt2>
      <a:accent1>
        <a:srgbClr val="3CAAFF"/>
      </a:accent1>
      <a:accent2>
        <a:srgbClr val="00CE7C"/>
      </a:accent2>
      <a:accent3>
        <a:srgbClr val="D3042C"/>
      </a:accent3>
      <a:accent4>
        <a:srgbClr val="FFA800"/>
      </a:accent4>
      <a:accent5>
        <a:srgbClr val="6E81FF"/>
      </a:accent5>
      <a:accent6>
        <a:srgbClr val="D030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HI360_Pres_NotoSans_03-21-2023" id="{1F4E034B-B35A-B541-8A7E-291D907610A2}" vid="{B34C7743-AA30-F14A-B922-29BF003FC5D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b5fce80b-0e0a-4fa4-a000-b17fcd0d1776">
      <Terms xmlns="http://schemas.microsoft.com/office/infopath/2007/PartnerControls"/>
    </lcf76f155ced4ddcb4097134ff3c332f>
    <TaxCatchAll xmlns="48e769e3-d160-4238-8758-582613b64169"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6CA1B0DA6869848872F300611544501" ma:contentTypeVersion="12" ma:contentTypeDescription="Create a new document." ma:contentTypeScope="" ma:versionID="e32662cf73caf56af6c54b3eb24d4ad2">
  <xsd:schema xmlns:xsd="http://www.w3.org/2001/XMLSchema" xmlns:xs="http://www.w3.org/2001/XMLSchema" xmlns:p="http://schemas.microsoft.com/office/2006/metadata/properties" xmlns:ns2="b5fce80b-0e0a-4fa4-a000-b17fcd0d1776" xmlns:ns3="48e769e3-d160-4238-8758-582613b64169" targetNamespace="http://schemas.microsoft.com/office/2006/metadata/properties" ma:root="true" ma:fieldsID="6edb45d664643da8e63249a6444554ce" ns2:_="" ns3:_="">
    <xsd:import namespace="b5fce80b-0e0a-4fa4-a000-b17fcd0d1776"/>
    <xsd:import namespace="48e769e3-d160-4238-8758-582613b6416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5fce80b-0e0a-4fa4-a000-b17fcd0d177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a955067c-4844-4e4f-970b-73b17f11172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8e769e3-d160-4238-8758-582613b64169"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e43f902-26ef-4f03-9e57-ee53036f0344}" ma:internalName="TaxCatchAll" ma:showField="CatchAllData" ma:web="48e769e3-d160-4238-8758-582613b6416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B6F2769-7194-4217-93D3-3AF3A4742282}">
  <ds:schemaRefs>
    <ds:schemaRef ds:uri="http://schemas.microsoft.com/office/2006/documentManagement/types"/>
    <ds:schemaRef ds:uri="http://purl.org/dc/dcmitype/"/>
    <ds:schemaRef ds:uri="http://www.w3.org/XML/1998/namespace"/>
    <ds:schemaRef ds:uri="http://schemas.microsoft.com/office/2006/metadata/properties"/>
    <ds:schemaRef ds:uri="http://schemas.openxmlformats.org/package/2006/metadata/core-properties"/>
    <ds:schemaRef ds:uri="http://schemas.microsoft.com/office/infopath/2007/PartnerControls"/>
    <ds:schemaRef ds:uri="48e769e3-d160-4238-8758-582613b64169"/>
    <ds:schemaRef ds:uri="b5fce80b-0e0a-4fa4-a000-b17fcd0d1776"/>
    <ds:schemaRef ds:uri="http://purl.org/dc/terms/"/>
    <ds:schemaRef ds:uri="http://purl.org/dc/elements/1.1/"/>
  </ds:schemaRefs>
</ds:datastoreItem>
</file>

<file path=customXml/itemProps2.xml><?xml version="1.0" encoding="utf-8"?>
<ds:datastoreItem xmlns:ds="http://schemas.openxmlformats.org/officeDocument/2006/customXml" ds:itemID="{C902A090-F1D7-4C3F-8861-9FCEB092B44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5fce80b-0e0a-4fa4-a000-b17fcd0d1776"/>
    <ds:schemaRef ds:uri="48e769e3-d160-4238-8758-582613b6416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7D2A1B0-FF3E-4009-940D-AED0EB70AA2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fhi-360-powerpoint-template-option-a-noto-sans-font</Template>
  <TotalTime>0</TotalTime>
  <Words>683</Words>
  <Application>Microsoft Office PowerPoint</Application>
  <PresentationFormat>On-screen Show (16:9)</PresentationFormat>
  <Paragraphs>66</Paragraphs>
  <Slides>15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Calibri</vt:lpstr>
      <vt:lpstr>Noto Sans</vt:lpstr>
      <vt:lpstr>System Font Regular</vt:lpstr>
      <vt:lpstr>Wingdings</vt:lpstr>
      <vt:lpstr>fhi-360-powerpoint-template-option-a-noto-sans-font</vt:lpstr>
      <vt:lpstr>Session 16</vt:lpstr>
      <vt:lpstr>PowerPoint Presentation</vt:lpstr>
      <vt:lpstr>Our Community Norms </vt:lpstr>
      <vt:lpstr>Icebreaker - Instructions</vt:lpstr>
      <vt:lpstr>Module 4.5 -  Transition Support</vt:lpstr>
      <vt:lpstr>Review</vt:lpstr>
      <vt:lpstr>Preparing for Apprenticeships and Employment</vt:lpstr>
      <vt:lpstr>Workplace Readiness</vt:lpstr>
      <vt:lpstr>Think-Pair-Share</vt:lpstr>
      <vt:lpstr>Actionable Transition Steps</vt:lpstr>
      <vt:lpstr>Post-test</vt:lpstr>
      <vt:lpstr>Brain (&amp; Bathroom) Break</vt:lpstr>
      <vt:lpstr>Portfolio Sharing</vt:lpstr>
      <vt:lpstr>K-W-L</vt:lpstr>
      <vt:lpstr>CONGRATS! You did it!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FileNewTemplate</dc:title>
  <dc:creator>Diana</dc:creator>
  <cp:lastModifiedBy>Jessica Baker</cp:lastModifiedBy>
  <cp:revision>277</cp:revision>
  <dcterms:created xsi:type="dcterms:W3CDTF">2010-04-12T23:12:02Z</dcterms:created>
  <dcterms:modified xsi:type="dcterms:W3CDTF">2025-05-14T19:53:51Z</dcterms:modified>
  <cp:contentStatus>Draft</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0x01010026CA1B0DA6869848872F300611544501</vt:lpwstr>
  </property>
  <property fmtid="{D5CDD505-2E9C-101B-9397-08002B2CF9AE}" pid="3" name="Author 2">
    <vt:lpwstr/>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_ExtendedDescription">
    <vt:lpwstr/>
  </property>
  <property fmtid="{D5CDD505-2E9C-101B-9397-08002B2CF9AE}" pid="8" name="TriggerFlowInfo">
    <vt:lpwstr/>
  </property>
  <property fmtid="{D5CDD505-2E9C-101B-9397-08002B2CF9AE}" pid="9" name="xd_Signature">
    <vt:bool>false</vt:bool>
  </property>
  <property fmtid="{D5CDD505-2E9C-101B-9397-08002B2CF9AE}" pid="10" name="MediaServiceImageTags">
    <vt:lpwstr/>
  </property>
  <property fmtid="{D5CDD505-2E9C-101B-9397-08002B2CF9AE}" pid="11" name="Order">
    <vt:r8>15400</vt:r8>
  </property>
</Properties>
</file>